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handoutMasterIdLst>
    <p:handoutMasterId r:id="rId41"/>
  </p:handoutMasterIdLst>
  <p:sldIdLst>
    <p:sldId id="257" r:id="rId2"/>
    <p:sldId id="258" r:id="rId3"/>
    <p:sldId id="259" r:id="rId4"/>
    <p:sldId id="260" r:id="rId5"/>
    <p:sldId id="261" r:id="rId6"/>
    <p:sldId id="284" r:id="rId7"/>
    <p:sldId id="29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6" r:id="rId31"/>
    <p:sldId id="292" r:id="rId32"/>
    <p:sldId id="287" r:id="rId33"/>
    <p:sldId id="293" r:id="rId34"/>
    <p:sldId id="289" r:id="rId35"/>
    <p:sldId id="294" r:id="rId36"/>
    <p:sldId id="290" r:id="rId37"/>
    <p:sldId id="295" r:id="rId38"/>
    <p:sldId id="309" r:id="rId39"/>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6616D53A-A2E4-471D-B944-5F82093B040D}" type="datetimeFigureOut">
              <a:rPr kumimoji="1" lang="ja-JP" altLang="en-US" smtClean="0"/>
              <a:t>2021/7/16</a:t>
            </a:fld>
            <a:endParaRPr kumimoji="1" lang="ja-JP" altLang="en-US"/>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9F5B8C1A-6405-4DAC-B211-7686F28C43B6}" type="slidenum">
              <a:rPr kumimoji="1" lang="ja-JP" altLang="en-US" smtClean="0"/>
              <a:t>‹#›</a:t>
            </a:fld>
            <a:endParaRPr kumimoji="1" lang="ja-JP" altLang="en-US"/>
          </a:p>
        </p:txBody>
      </p:sp>
    </p:spTree>
    <p:extLst>
      <p:ext uri="{BB962C8B-B14F-4D97-AF65-F5344CB8AC3E}">
        <p14:creationId xmlns:p14="http://schemas.microsoft.com/office/powerpoint/2010/main" val="27780938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72E15F60-BAB1-40CE-AF6F-AAAC84C85628}" type="datetimeFigureOut">
              <a:rPr kumimoji="1" lang="ja-JP" altLang="en-US" smtClean="0"/>
              <a:t>2021/7/16</a:t>
            </a:fld>
            <a:endParaRPr kumimoji="1" lang="ja-JP" altLang="en-US"/>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27475F8F-950E-4279-A430-5A01892C6969}" type="slidenum">
              <a:rPr kumimoji="1" lang="ja-JP" altLang="en-US" smtClean="0"/>
              <a:t>‹#›</a:t>
            </a:fld>
            <a:endParaRPr kumimoji="1" lang="ja-JP" altLang="en-US"/>
          </a:p>
        </p:txBody>
      </p:sp>
    </p:spTree>
    <p:extLst>
      <p:ext uri="{BB962C8B-B14F-4D97-AF65-F5344CB8AC3E}">
        <p14:creationId xmlns:p14="http://schemas.microsoft.com/office/powerpoint/2010/main" val="17811473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A42033-C354-4EEC-9696-D58927AC867D}"/>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49195B3A-EDFB-43F3-BB6F-70F4516F7D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DE332371-F042-4B28-9297-A5AB0942D86B}"/>
              </a:ext>
            </a:extLst>
          </p:cNvPr>
          <p:cNvSpPr>
            <a:spLocks noGrp="1"/>
          </p:cNvSpPr>
          <p:nvPr>
            <p:ph type="dt" sz="half" idx="10"/>
          </p:nvPr>
        </p:nvSpPr>
        <p:spPr/>
        <p:txBody>
          <a:bodyPr/>
          <a:lstStyle/>
          <a:p>
            <a:fld id="{AC0303C7-1623-40FF-8389-2C760E7250A1}" type="datetimeFigureOut">
              <a:rPr kumimoji="1" lang="ja-JP" altLang="en-US" smtClean="0"/>
              <a:t>2021/7/16</a:t>
            </a:fld>
            <a:endParaRPr kumimoji="1" lang="ja-JP" altLang="en-US"/>
          </a:p>
        </p:txBody>
      </p:sp>
      <p:sp>
        <p:nvSpPr>
          <p:cNvPr id="5" name="フッター プレースホルダー 4">
            <a:extLst>
              <a:ext uri="{FF2B5EF4-FFF2-40B4-BE49-F238E27FC236}">
                <a16:creationId xmlns:a16="http://schemas.microsoft.com/office/drawing/2014/main" id="{63A05D16-2E65-44A1-878B-B5AF58E72DB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E91A383-D70C-4896-963B-0E5F94F73A94}"/>
              </a:ext>
            </a:extLst>
          </p:cNvPr>
          <p:cNvSpPr>
            <a:spLocks noGrp="1"/>
          </p:cNvSpPr>
          <p:nvPr>
            <p:ph type="sldNum" sz="quarter" idx="12"/>
          </p:nvPr>
        </p:nvSpPr>
        <p:spPr/>
        <p:txBody>
          <a:bodyPr/>
          <a:lstStyle/>
          <a:p>
            <a:fld id="{375128BC-D96E-428C-A831-DAD616802AE7}" type="slidenum">
              <a:rPr kumimoji="1" lang="ja-JP" altLang="en-US" smtClean="0"/>
              <a:t>‹#›</a:t>
            </a:fld>
            <a:endParaRPr kumimoji="1" lang="ja-JP" altLang="en-US"/>
          </a:p>
        </p:txBody>
      </p:sp>
    </p:spTree>
    <p:extLst>
      <p:ext uri="{BB962C8B-B14F-4D97-AF65-F5344CB8AC3E}">
        <p14:creationId xmlns:p14="http://schemas.microsoft.com/office/powerpoint/2010/main" val="42480410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D9EF90F-0236-4C3A-A9F8-9776EA4C6979}"/>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B3EFEE5-16E3-45EB-8B2E-BC5C4B2D1827}"/>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B287137-2D4B-42DD-9750-C6379DA83B97}"/>
              </a:ext>
            </a:extLst>
          </p:cNvPr>
          <p:cNvSpPr>
            <a:spLocks noGrp="1"/>
          </p:cNvSpPr>
          <p:nvPr>
            <p:ph type="dt" sz="half" idx="10"/>
          </p:nvPr>
        </p:nvSpPr>
        <p:spPr/>
        <p:txBody>
          <a:bodyPr/>
          <a:lstStyle/>
          <a:p>
            <a:fld id="{AC0303C7-1623-40FF-8389-2C760E7250A1}" type="datetimeFigureOut">
              <a:rPr kumimoji="1" lang="ja-JP" altLang="en-US" smtClean="0"/>
              <a:t>2021/7/16</a:t>
            </a:fld>
            <a:endParaRPr kumimoji="1" lang="ja-JP" altLang="en-US"/>
          </a:p>
        </p:txBody>
      </p:sp>
      <p:sp>
        <p:nvSpPr>
          <p:cNvPr id="5" name="フッター プレースホルダー 4">
            <a:extLst>
              <a:ext uri="{FF2B5EF4-FFF2-40B4-BE49-F238E27FC236}">
                <a16:creationId xmlns:a16="http://schemas.microsoft.com/office/drawing/2014/main" id="{9089232A-FD52-44EB-B1A0-BE6CCA86167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81C3525-26FF-4011-92FF-86D310495A83}"/>
              </a:ext>
            </a:extLst>
          </p:cNvPr>
          <p:cNvSpPr>
            <a:spLocks noGrp="1"/>
          </p:cNvSpPr>
          <p:nvPr>
            <p:ph type="sldNum" sz="quarter" idx="12"/>
          </p:nvPr>
        </p:nvSpPr>
        <p:spPr/>
        <p:txBody>
          <a:bodyPr/>
          <a:lstStyle/>
          <a:p>
            <a:fld id="{375128BC-D96E-428C-A831-DAD616802AE7}" type="slidenum">
              <a:rPr kumimoji="1" lang="ja-JP" altLang="en-US" smtClean="0"/>
              <a:t>‹#›</a:t>
            </a:fld>
            <a:endParaRPr kumimoji="1" lang="ja-JP" altLang="en-US"/>
          </a:p>
        </p:txBody>
      </p:sp>
    </p:spTree>
    <p:extLst>
      <p:ext uri="{BB962C8B-B14F-4D97-AF65-F5344CB8AC3E}">
        <p14:creationId xmlns:p14="http://schemas.microsoft.com/office/powerpoint/2010/main" val="1374826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870DCD03-5A76-4507-8357-6A514585A4CB}"/>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206D76C-42A2-4E67-8A4B-0E0F2AC17DC5}"/>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A89DEC6-8D77-42EE-A1B8-FB9DB2FCDAD2}"/>
              </a:ext>
            </a:extLst>
          </p:cNvPr>
          <p:cNvSpPr>
            <a:spLocks noGrp="1"/>
          </p:cNvSpPr>
          <p:nvPr>
            <p:ph type="dt" sz="half" idx="10"/>
          </p:nvPr>
        </p:nvSpPr>
        <p:spPr/>
        <p:txBody>
          <a:bodyPr/>
          <a:lstStyle/>
          <a:p>
            <a:fld id="{AC0303C7-1623-40FF-8389-2C760E7250A1}" type="datetimeFigureOut">
              <a:rPr kumimoji="1" lang="ja-JP" altLang="en-US" smtClean="0"/>
              <a:t>2021/7/16</a:t>
            </a:fld>
            <a:endParaRPr kumimoji="1" lang="ja-JP" altLang="en-US"/>
          </a:p>
        </p:txBody>
      </p:sp>
      <p:sp>
        <p:nvSpPr>
          <p:cNvPr id="5" name="フッター プレースホルダー 4">
            <a:extLst>
              <a:ext uri="{FF2B5EF4-FFF2-40B4-BE49-F238E27FC236}">
                <a16:creationId xmlns:a16="http://schemas.microsoft.com/office/drawing/2014/main" id="{F8336406-E9D4-45FD-8CAF-CFE58D75104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BEB44C1-F003-47D0-BB6A-183B6960C286}"/>
              </a:ext>
            </a:extLst>
          </p:cNvPr>
          <p:cNvSpPr>
            <a:spLocks noGrp="1"/>
          </p:cNvSpPr>
          <p:nvPr>
            <p:ph type="sldNum" sz="quarter" idx="12"/>
          </p:nvPr>
        </p:nvSpPr>
        <p:spPr/>
        <p:txBody>
          <a:bodyPr/>
          <a:lstStyle/>
          <a:p>
            <a:fld id="{375128BC-D96E-428C-A831-DAD616802AE7}" type="slidenum">
              <a:rPr kumimoji="1" lang="ja-JP" altLang="en-US" smtClean="0"/>
              <a:t>‹#›</a:t>
            </a:fld>
            <a:endParaRPr kumimoji="1" lang="ja-JP" altLang="en-US"/>
          </a:p>
        </p:txBody>
      </p:sp>
    </p:spTree>
    <p:extLst>
      <p:ext uri="{BB962C8B-B14F-4D97-AF65-F5344CB8AC3E}">
        <p14:creationId xmlns:p14="http://schemas.microsoft.com/office/powerpoint/2010/main" val="2079131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2ACC90-A541-4420-A28D-AC17DAE6312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7248011-03A3-4343-985E-BD5B8C627661}"/>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C4D5FCB-D691-44E1-8DE7-4A75CA18860F}"/>
              </a:ext>
            </a:extLst>
          </p:cNvPr>
          <p:cNvSpPr>
            <a:spLocks noGrp="1"/>
          </p:cNvSpPr>
          <p:nvPr>
            <p:ph type="dt" sz="half" idx="10"/>
          </p:nvPr>
        </p:nvSpPr>
        <p:spPr/>
        <p:txBody>
          <a:bodyPr/>
          <a:lstStyle/>
          <a:p>
            <a:fld id="{AC0303C7-1623-40FF-8389-2C760E7250A1}" type="datetimeFigureOut">
              <a:rPr kumimoji="1" lang="ja-JP" altLang="en-US" smtClean="0"/>
              <a:t>2021/7/16</a:t>
            </a:fld>
            <a:endParaRPr kumimoji="1" lang="ja-JP" altLang="en-US"/>
          </a:p>
        </p:txBody>
      </p:sp>
      <p:sp>
        <p:nvSpPr>
          <p:cNvPr id="5" name="フッター プレースホルダー 4">
            <a:extLst>
              <a:ext uri="{FF2B5EF4-FFF2-40B4-BE49-F238E27FC236}">
                <a16:creationId xmlns:a16="http://schemas.microsoft.com/office/drawing/2014/main" id="{CE2A3299-77D5-4CBD-A852-22CD5D38CE2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C5A3CA6-8AEE-4553-B878-180B4D3B0E1F}"/>
              </a:ext>
            </a:extLst>
          </p:cNvPr>
          <p:cNvSpPr>
            <a:spLocks noGrp="1"/>
          </p:cNvSpPr>
          <p:nvPr>
            <p:ph type="sldNum" sz="quarter" idx="12"/>
          </p:nvPr>
        </p:nvSpPr>
        <p:spPr/>
        <p:txBody>
          <a:bodyPr/>
          <a:lstStyle/>
          <a:p>
            <a:fld id="{375128BC-D96E-428C-A831-DAD616802AE7}" type="slidenum">
              <a:rPr kumimoji="1" lang="ja-JP" altLang="en-US" smtClean="0"/>
              <a:t>‹#›</a:t>
            </a:fld>
            <a:endParaRPr kumimoji="1" lang="ja-JP" altLang="en-US"/>
          </a:p>
        </p:txBody>
      </p:sp>
    </p:spTree>
    <p:extLst>
      <p:ext uri="{BB962C8B-B14F-4D97-AF65-F5344CB8AC3E}">
        <p14:creationId xmlns:p14="http://schemas.microsoft.com/office/powerpoint/2010/main" val="32269425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4A01BF-DC07-42B5-89BB-128073E2F179}"/>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8BACBBF-0107-4EEB-BB89-A55DB70A145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754E2B89-1E31-4AAE-982D-FC5BF5E0A3BD}"/>
              </a:ext>
            </a:extLst>
          </p:cNvPr>
          <p:cNvSpPr>
            <a:spLocks noGrp="1"/>
          </p:cNvSpPr>
          <p:nvPr>
            <p:ph type="dt" sz="half" idx="10"/>
          </p:nvPr>
        </p:nvSpPr>
        <p:spPr/>
        <p:txBody>
          <a:bodyPr/>
          <a:lstStyle/>
          <a:p>
            <a:fld id="{AC0303C7-1623-40FF-8389-2C760E7250A1}" type="datetimeFigureOut">
              <a:rPr kumimoji="1" lang="ja-JP" altLang="en-US" smtClean="0"/>
              <a:t>2021/7/16</a:t>
            </a:fld>
            <a:endParaRPr kumimoji="1" lang="ja-JP" altLang="en-US"/>
          </a:p>
        </p:txBody>
      </p:sp>
      <p:sp>
        <p:nvSpPr>
          <p:cNvPr id="5" name="フッター プレースホルダー 4">
            <a:extLst>
              <a:ext uri="{FF2B5EF4-FFF2-40B4-BE49-F238E27FC236}">
                <a16:creationId xmlns:a16="http://schemas.microsoft.com/office/drawing/2014/main" id="{8D0C22F5-20FF-4ED7-A218-05D1848A9B5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935BD4D-65DA-484B-8FE4-948CF17E38FC}"/>
              </a:ext>
            </a:extLst>
          </p:cNvPr>
          <p:cNvSpPr>
            <a:spLocks noGrp="1"/>
          </p:cNvSpPr>
          <p:nvPr>
            <p:ph type="sldNum" sz="quarter" idx="12"/>
          </p:nvPr>
        </p:nvSpPr>
        <p:spPr/>
        <p:txBody>
          <a:bodyPr/>
          <a:lstStyle/>
          <a:p>
            <a:fld id="{375128BC-D96E-428C-A831-DAD616802AE7}" type="slidenum">
              <a:rPr kumimoji="1" lang="ja-JP" altLang="en-US" smtClean="0"/>
              <a:t>‹#›</a:t>
            </a:fld>
            <a:endParaRPr kumimoji="1" lang="ja-JP" altLang="en-US"/>
          </a:p>
        </p:txBody>
      </p:sp>
    </p:spTree>
    <p:extLst>
      <p:ext uri="{BB962C8B-B14F-4D97-AF65-F5344CB8AC3E}">
        <p14:creationId xmlns:p14="http://schemas.microsoft.com/office/powerpoint/2010/main" val="38251276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18F9F8D-DF7E-42C8-AD43-1E72BC7E415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12D97DE-57F3-4B56-9A30-FF0760AF5413}"/>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02725B30-44AA-4987-B3F4-C54A9E900A62}"/>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799AB47D-60C5-450C-8155-F5FBE3F85EFB}"/>
              </a:ext>
            </a:extLst>
          </p:cNvPr>
          <p:cNvSpPr>
            <a:spLocks noGrp="1"/>
          </p:cNvSpPr>
          <p:nvPr>
            <p:ph type="dt" sz="half" idx="10"/>
          </p:nvPr>
        </p:nvSpPr>
        <p:spPr/>
        <p:txBody>
          <a:bodyPr/>
          <a:lstStyle/>
          <a:p>
            <a:fld id="{AC0303C7-1623-40FF-8389-2C760E7250A1}" type="datetimeFigureOut">
              <a:rPr kumimoji="1" lang="ja-JP" altLang="en-US" smtClean="0"/>
              <a:t>2021/7/16</a:t>
            </a:fld>
            <a:endParaRPr kumimoji="1" lang="ja-JP" altLang="en-US"/>
          </a:p>
        </p:txBody>
      </p:sp>
      <p:sp>
        <p:nvSpPr>
          <p:cNvPr id="6" name="フッター プレースホルダー 5">
            <a:extLst>
              <a:ext uri="{FF2B5EF4-FFF2-40B4-BE49-F238E27FC236}">
                <a16:creationId xmlns:a16="http://schemas.microsoft.com/office/drawing/2014/main" id="{53FE3C3C-AF6D-469D-A3AF-81703E9361C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7EF3D55-D138-46EA-9A1B-8E44FA2A0167}"/>
              </a:ext>
            </a:extLst>
          </p:cNvPr>
          <p:cNvSpPr>
            <a:spLocks noGrp="1"/>
          </p:cNvSpPr>
          <p:nvPr>
            <p:ph type="sldNum" sz="quarter" idx="12"/>
          </p:nvPr>
        </p:nvSpPr>
        <p:spPr/>
        <p:txBody>
          <a:bodyPr/>
          <a:lstStyle/>
          <a:p>
            <a:fld id="{375128BC-D96E-428C-A831-DAD616802AE7}" type="slidenum">
              <a:rPr kumimoji="1" lang="ja-JP" altLang="en-US" smtClean="0"/>
              <a:t>‹#›</a:t>
            </a:fld>
            <a:endParaRPr kumimoji="1" lang="ja-JP" altLang="en-US"/>
          </a:p>
        </p:txBody>
      </p:sp>
    </p:spTree>
    <p:extLst>
      <p:ext uri="{BB962C8B-B14F-4D97-AF65-F5344CB8AC3E}">
        <p14:creationId xmlns:p14="http://schemas.microsoft.com/office/powerpoint/2010/main" val="3253684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DE51C5B-D249-485E-8C31-1045FC4E6F1E}"/>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21804C6-925B-4A77-A862-1EEFEEA05D2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ADCD4AFF-A174-4AE1-AF0D-8CD1970F3340}"/>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3BC0F20C-B9E4-4B0A-A508-D2522B8330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09A11794-73C1-490F-8017-D198974A4E21}"/>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6ECD8DC7-DA52-4BF0-85D1-8C65796A3536}"/>
              </a:ext>
            </a:extLst>
          </p:cNvPr>
          <p:cNvSpPr>
            <a:spLocks noGrp="1"/>
          </p:cNvSpPr>
          <p:nvPr>
            <p:ph type="dt" sz="half" idx="10"/>
          </p:nvPr>
        </p:nvSpPr>
        <p:spPr/>
        <p:txBody>
          <a:bodyPr/>
          <a:lstStyle/>
          <a:p>
            <a:fld id="{AC0303C7-1623-40FF-8389-2C760E7250A1}" type="datetimeFigureOut">
              <a:rPr kumimoji="1" lang="ja-JP" altLang="en-US" smtClean="0"/>
              <a:t>2021/7/16</a:t>
            </a:fld>
            <a:endParaRPr kumimoji="1" lang="ja-JP" altLang="en-US"/>
          </a:p>
        </p:txBody>
      </p:sp>
      <p:sp>
        <p:nvSpPr>
          <p:cNvPr id="8" name="フッター プレースホルダー 7">
            <a:extLst>
              <a:ext uri="{FF2B5EF4-FFF2-40B4-BE49-F238E27FC236}">
                <a16:creationId xmlns:a16="http://schemas.microsoft.com/office/drawing/2014/main" id="{93702CDE-48B6-4BEB-8407-5229D3E57A0B}"/>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BA7FA4B5-E174-4F2E-BA9A-AC166F5F1AF3}"/>
              </a:ext>
            </a:extLst>
          </p:cNvPr>
          <p:cNvSpPr>
            <a:spLocks noGrp="1"/>
          </p:cNvSpPr>
          <p:nvPr>
            <p:ph type="sldNum" sz="quarter" idx="12"/>
          </p:nvPr>
        </p:nvSpPr>
        <p:spPr/>
        <p:txBody>
          <a:bodyPr/>
          <a:lstStyle/>
          <a:p>
            <a:fld id="{375128BC-D96E-428C-A831-DAD616802AE7}" type="slidenum">
              <a:rPr kumimoji="1" lang="ja-JP" altLang="en-US" smtClean="0"/>
              <a:t>‹#›</a:t>
            </a:fld>
            <a:endParaRPr kumimoji="1" lang="ja-JP" altLang="en-US"/>
          </a:p>
        </p:txBody>
      </p:sp>
    </p:spTree>
    <p:extLst>
      <p:ext uri="{BB962C8B-B14F-4D97-AF65-F5344CB8AC3E}">
        <p14:creationId xmlns:p14="http://schemas.microsoft.com/office/powerpoint/2010/main" val="12132184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1584F47-A5C0-4A81-A7CA-5380516DF525}"/>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F42314F1-5618-4AB9-97B2-89DDD104229E}"/>
              </a:ext>
            </a:extLst>
          </p:cNvPr>
          <p:cNvSpPr>
            <a:spLocks noGrp="1"/>
          </p:cNvSpPr>
          <p:nvPr>
            <p:ph type="dt" sz="half" idx="10"/>
          </p:nvPr>
        </p:nvSpPr>
        <p:spPr/>
        <p:txBody>
          <a:bodyPr/>
          <a:lstStyle/>
          <a:p>
            <a:fld id="{AC0303C7-1623-40FF-8389-2C760E7250A1}" type="datetimeFigureOut">
              <a:rPr kumimoji="1" lang="ja-JP" altLang="en-US" smtClean="0"/>
              <a:t>2021/7/16</a:t>
            </a:fld>
            <a:endParaRPr kumimoji="1" lang="ja-JP" altLang="en-US"/>
          </a:p>
        </p:txBody>
      </p:sp>
      <p:sp>
        <p:nvSpPr>
          <p:cNvPr id="4" name="フッター プレースホルダー 3">
            <a:extLst>
              <a:ext uri="{FF2B5EF4-FFF2-40B4-BE49-F238E27FC236}">
                <a16:creationId xmlns:a16="http://schemas.microsoft.com/office/drawing/2014/main" id="{17C552A8-543F-4497-8DEA-07FB7F6B5CA5}"/>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69D5FF70-9AE1-4C34-BE3A-E5DDA33B71A1}"/>
              </a:ext>
            </a:extLst>
          </p:cNvPr>
          <p:cNvSpPr>
            <a:spLocks noGrp="1"/>
          </p:cNvSpPr>
          <p:nvPr>
            <p:ph type="sldNum" sz="quarter" idx="12"/>
          </p:nvPr>
        </p:nvSpPr>
        <p:spPr/>
        <p:txBody>
          <a:bodyPr/>
          <a:lstStyle/>
          <a:p>
            <a:fld id="{375128BC-D96E-428C-A831-DAD616802AE7}" type="slidenum">
              <a:rPr kumimoji="1" lang="ja-JP" altLang="en-US" smtClean="0"/>
              <a:t>‹#›</a:t>
            </a:fld>
            <a:endParaRPr kumimoji="1" lang="ja-JP" altLang="en-US"/>
          </a:p>
        </p:txBody>
      </p:sp>
    </p:spTree>
    <p:extLst>
      <p:ext uri="{BB962C8B-B14F-4D97-AF65-F5344CB8AC3E}">
        <p14:creationId xmlns:p14="http://schemas.microsoft.com/office/powerpoint/2010/main" val="1463669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17BF4AE5-24B8-48AE-8537-D5C5398DB293}"/>
              </a:ext>
            </a:extLst>
          </p:cNvPr>
          <p:cNvSpPr>
            <a:spLocks noGrp="1"/>
          </p:cNvSpPr>
          <p:nvPr>
            <p:ph type="dt" sz="half" idx="10"/>
          </p:nvPr>
        </p:nvSpPr>
        <p:spPr/>
        <p:txBody>
          <a:bodyPr/>
          <a:lstStyle/>
          <a:p>
            <a:fld id="{AC0303C7-1623-40FF-8389-2C760E7250A1}" type="datetimeFigureOut">
              <a:rPr kumimoji="1" lang="ja-JP" altLang="en-US" smtClean="0"/>
              <a:t>2021/7/16</a:t>
            </a:fld>
            <a:endParaRPr kumimoji="1" lang="ja-JP" altLang="en-US"/>
          </a:p>
        </p:txBody>
      </p:sp>
      <p:sp>
        <p:nvSpPr>
          <p:cNvPr id="3" name="フッター プレースホルダー 2">
            <a:extLst>
              <a:ext uri="{FF2B5EF4-FFF2-40B4-BE49-F238E27FC236}">
                <a16:creationId xmlns:a16="http://schemas.microsoft.com/office/drawing/2014/main" id="{990DD8B3-4A79-4A47-A380-7DFBD27F85F5}"/>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5E550B0A-8F8A-4D6E-85C2-92E3709CD113}"/>
              </a:ext>
            </a:extLst>
          </p:cNvPr>
          <p:cNvSpPr>
            <a:spLocks noGrp="1"/>
          </p:cNvSpPr>
          <p:nvPr>
            <p:ph type="sldNum" sz="quarter" idx="12"/>
          </p:nvPr>
        </p:nvSpPr>
        <p:spPr/>
        <p:txBody>
          <a:bodyPr/>
          <a:lstStyle/>
          <a:p>
            <a:fld id="{375128BC-D96E-428C-A831-DAD616802AE7}" type="slidenum">
              <a:rPr kumimoji="1" lang="ja-JP" altLang="en-US" smtClean="0"/>
              <a:t>‹#›</a:t>
            </a:fld>
            <a:endParaRPr kumimoji="1" lang="ja-JP" altLang="en-US"/>
          </a:p>
        </p:txBody>
      </p:sp>
    </p:spTree>
    <p:extLst>
      <p:ext uri="{BB962C8B-B14F-4D97-AF65-F5344CB8AC3E}">
        <p14:creationId xmlns:p14="http://schemas.microsoft.com/office/powerpoint/2010/main" val="607761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8C9809E-F1BC-470E-941F-B6C2985D8BC1}"/>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F0D1195-4B05-42DF-AE18-E2038F88D06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A2823017-11E5-4B92-AE15-839A9A4FF5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4F29C27-CE4B-4D2A-873F-5A23F726F1E0}"/>
              </a:ext>
            </a:extLst>
          </p:cNvPr>
          <p:cNvSpPr>
            <a:spLocks noGrp="1"/>
          </p:cNvSpPr>
          <p:nvPr>
            <p:ph type="dt" sz="half" idx="10"/>
          </p:nvPr>
        </p:nvSpPr>
        <p:spPr/>
        <p:txBody>
          <a:bodyPr/>
          <a:lstStyle/>
          <a:p>
            <a:fld id="{AC0303C7-1623-40FF-8389-2C760E7250A1}" type="datetimeFigureOut">
              <a:rPr kumimoji="1" lang="ja-JP" altLang="en-US" smtClean="0"/>
              <a:t>2021/7/16</a:t>
            </a:fld>
            <a:endParaRPr kumimoji="1" lang="ja-JP" altLang="en-US"/>
          </a:p>
        </p:txBody>
      </p:sp>
      <p:sp>
        <p:nvSpPr>
          <p:cNvPr id="6" name="フッター プレースホルダー 5">
            <a:extLst>
              <a:ext uri="{FF2B5EF4-FFF2-40B4-BE49-F238E27FC236}">
                <a16:creationId xmlns:a16="http://schemas.microsoft.com/office/drawing/2014/main" id="{7DDCD1CE-D23B-4C3C-ACCD-90485DDDE63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33CAE44-957B-4AF9-8B4C-4F699B80CEFD}"/>
              </a:ext>
            </a:extLst>
          </p:cNvPr>
          <p:cNvSpPr>
            <a:spLocks noGrp="1"/>
          </p:cNvSpPr>
          <p:nvPr>
            <p:ph type="sldNum" sz="quarter" idx="12"/>
          </p:nvPr>
        </p:nvSpPr>
        <p:spPr/>
        <p:txBody>
          <a:bodyPr/>
          <a:lstStyle/>
          <a:p>
            <a:fld id="{375128BC-D96E-428C-A831-DAD616802AE7}" type="slidenum">
              <a:rPr kumimoji="1" lang="ja-JP" altLang="en-US" smtClean="0"/>
              <a:t>‹#›</a:t>
            </a:fld>
            <a:endParaRPr kumimoji="1" lang="ja-JP" altLang="en-US"/>
          </a:p>
        </p:txBody>
      </p:sp>
    </p:spTree>
    <p:extLst>
      <p:ext uri="{BB962C8B-B14F-4D97-AF65-F5344CB8AC3E}">
        <p14:creationId xmlns:p14="http://schemas.microsoft.com/office/powerpoint/2010/main" val="3901141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CB612B8-6D6C-4146-B340-9C6768D1B821}"/>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FC012D73-119B-49CD-99C3-AAB26F9D4D8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FE568530-5B41-404B-B613-F5ACF06D59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D8E3FF86-60F0-4B7E-A31F-7B6F41DB92A1}"/>
              </a:ext>
            </a:extLst>
          </p:cNvPr>
          <p:cNvSpPr>
            <a:spLocks noGrp="1"/>
          </p:cNvSpPr>
          <p:nvPr>
            <p:ph type="dt" sz="half" idx="10"/>
          </p:nvPr>
        </p:nvSpPr>
        <p:spPr/>
        <p:txBody>
          <a:bodyPr/>
          <a:lstStyle/>
          <a:p>
            <a:fld id="{AC0303C7-1623-40FF-8389-2C760E7250A1}" type="datetimeFigureOut">
              <a:rPr kumimoji="1" lang="ja-JP" altLang="en-US" smtClean="0"/>
              <a:t>2021/7/16</a:t>
            </a:fld>
            <a:endParaRPr kumimoji="1" lang="ja-JP" altLang="en-US"/>
          </a:p>
        </p:txBody>
      </p:sp>
      <p:sp>
        <p:nvSpPr>
          <p:cNvPr id="6" name="フッター プレースホルダー 5">
            <a:extLst>
              <a:ext uri="{FF2B5EF4-FFF2-40B4-BE49-F238E27FC236}">
                <a16:creationId xmlns:a16="http://schemas.microsoft.com/office/drawing/2014/main" id="{D96471BF-336C-49AA-AA2D-C7C1163B02C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E3DCF23-BB12-43FB-AF4E-E7208DA31725}"/>
              </a:ext>
            </a:extLst>
          </p:cNvPr>
          <p:cNvSpPr>
            <a:spLocks noGrp="1"/>
          </p:cNvSpPr>
          <p:nvPr>
            <p:ph type="sldNum" sz="quarter" idx="12"/>
          </p:nvPr>
        </p:nvSpPr>
        <p:spPr/>
        <p:txBody>
          <a:bodyPr/>
          <a:lstStyle/>
          <a:p>
            <a:fld id="{375128BC-D96E-428C-A831-DAD616802AE7}" type="slidenum">
              <a:rPr kumimoji="1" lang="ja-JP" altLang="en-US" smtClean="0"/>
              <a:t>‹#›</a:t>
            </a:fld>
            <a:endParaRPr kumimoji="1" lang="ja-JP" altLang="en-US"/>
          </a:p>
        </p:txBody>
      </p:sp>
    </p:spTree>
    <p:extLst>
      <p:ext uri="{BB962C8B-B14F-4D97-AF65-F5344CB8AC3E}">
        <p14:creationId xmlns:p14="http://schemas.microsoft.com/office/powerpoint/2010/main" val="30802646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B4304025-FBAB-4268-B74B-47D353822C3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2209A81-A1A5-4243-803D-C979BC09F73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017296E-C699-44D1-BFBB-D9440FCFEF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0303C7-1623-40FF-8389-2C760E7250A1}" type="datetimeFigureOut">
              <a:rPr kumimoji="1" lang="ja-JP" altLang="en-US" smtClean="0"/>
              <a:t>2021/7/16</a:t>
            </a:fld>
            <a:endParaRPr kumimoji="1" lang="ja-JP" altLang="en-US"/>
          </a:p>
        </p:txBody>
      </p:sp>
      <p:sp>
        <p:nvSpPr>
          <p:cNvPr id="5" name="フッター プレースホルダー 4">
            <a:extLst>
              <a:ext uri="{FF2B5EF4-FFF2-40B4-BE49-F238E27FC236}">
                <a16:creationId xmlns:a16="http://schemas.microsoft.com/office/drawing/2014/main" id="{2A1047EE-F206-4490-81CC-44488E927CC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BA44591B-02BB-4D24-9458-CBE71228D06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5128BC-D96E-428C-A831-DAD616802AE7}" type="slidenum">
              <a:rPr kumimoji="1" lang="ja-JP" altLang="en-US" smtClean="0"/>
              <a:t>‹#›</a:t>
            </a:fld>
            <a:endParaRPr kumimoji="1" lang="ja-JP" altLang="en-US"/>
          </a:p>
        </p:txBody>
      </p:sp>
    </p:spTree>
    <p:extLst>
      <p:ext uri="{BB962C8B-B14F-4D97-AF65-F5344CB8AC3E}">
        <p14:creationId xmlns:p14="http://schemas.microsoft.com/office/powerpoint/2010/main" val="9939123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F465D752-E460-49FC-9118-9A30911C3AD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41348" y="-120216"/>
            <a:ext cx="6976110" cy="6978216"/>
          </a:xfrm>
          <a:prstGeom prst="rect">
            <a:avLst/>
          </a:prstGeom>
          <a:noFill/>
          <a:extLst>
            <a:ext uri="{909E8E84-426E-40DD-AFC4-6F175D3DCCD1}">
              <a14:hiddenFill xmlns:a14="http://schemas.microsoft.com/office/drawing/2010/main">
                <a:solidFill>
                  <a:srgbClr val="FFFFFF"/>
                </a:solidFill>
              </a14:hiddenFill>
            </a:ext>
          </a:extLst>
        </p:spPr>
      </p:pic>
      <p:sp>
        <p:nvSpPr>
          <p:cNvPr id="4" name="正方形/長方形 3">
            <a:extLst>
              <a:ext uri="{FF2B5EF4-FFF2-40B4-BE49-F238E27FC236}">
                <a16:creationId xmlns:a16="http://schemas.microsoft.com/office/drawing/2014/main" id="{178340B5-443F-4FBB-A7F2-495E3455E357}"/>
              </a:ext>
            </a:extLst>
          </p:cNvPr>
          <p:cNvSpPr/>
          <p:nvPr/>
        </p:nvSpPr>
        <p:spPr>
          <a:xfrm>
            <a:off x="883920" y="223520"/>
            <a:ext cx="2560320" cy="5181600"/>
          </a:xfrm>
          <a:prstGeom prst="rect">
            <a:avLst/>
          </a:prstGeom>
          <a:solidFill>
            <a:srgbClr val="FFCCFF"/>
          </a:solidFill>
          <a:ln>
            <a:noFill/>
          </a:ln>
        </p:spPr>
        <p:style>
          <a:lnRef idx="0">
            <a:scrgbClr r="0" g="0" b="0"/>
          </a:lnRef>
          <a:fillRef idx="0">
            <a:scrgbClr r="0" g="0" b="0"/>
          </a:fillRef>
          <a:effectRef idx="0">
            <a:scrgbClr r="0" g="0" b="0"/>
          </a:effectRef>
          <a:fontRef idx="minor">
            <a:schemeClr val="accent4"/>
          </a:fontRef>
        </p:style>
        <p:txBody>
          <a:bodyPr rot="0" spcFirstLastPara="0" vertOverflow="overflow" horzOverflow="overflow" vert="wordArtVertRtl" wrap="square" lIns="91440" tIns="45720" rIns="91440" bIns="45720" numCol="1" spcCol="0" rtlCol="0" fromWordArt="0" anchor="ctr" anchorCtr="0" forceAA="0" compatLnSpc="1">
            <a:prstTxWarp prst="textNoShape">
              <a:avLst/>
            </a:prstTxWarp>
            <a:noAutofit/>
          </a:bodyPr>
          <a:lstStyle/>
          <a:p>
            <a:pPr algn="ctr"/>
            <a:r>
              <a:rPr kumimoji="1" lang="ja-JP" altLang="en-US" sz="6600" b="1" dirty="0">
                <a:ln w="22225">
                  <a:solidFill>
                    <a:srgbClr val="002060"/>
                  </a:solidFill>
                  <a:prstDash val="solid"/>
                </a:ln>
                <a:solidFill>
                  <a:srgbClr val="0070C0"/>
                </a:solidFill>
              </a:rPr>
              <a:t>ろんごあそび</a:t>
            </a:r>
          </a:p>
        </p:txBody>
      </p:sp>
      <p:sp>
        <p:nvSpPr>
          <p:cNvPr id="2" name="角丸四角形 1"/>
          <p:cNvSpPr/>
          <p:nvPr/>
        </p:nvSpPr>
        <p:spPr>
          <a:xfrm>
            <a:off x="613954" y="5852160"/>
            <a:ext cx="3082835" cy="679270"/>
          </a:xfrm>
          <a:prstGeom prst="roundRect">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rgbClr val="00B050"/>
                </a:solidFill>
              </a:rPr>
              <a:t>深谷市立桜ケ丘幼稚園</a:t>
            </a:r>
          </a:p>
        </p:txBody>
      </p:sp>
      <p:sp>
        <p:nvSpPr>
          <p:cNvPr id="3" name="円形吹き出し 2"/>
          <p:cNvSpPr/>
          <p:nvPr/>
        </p:nvSpPr>
        <p:spPr>
          <a:xfrm>
            <a:off x="3548743" y="1919514"/>
            <a:ext cx="2381793" cy="1789612"/>
          </a:xfrm>
          <a:prstGeom prst="wedgeEllipseCallout">
            <a:avLst>
              <a:gd name="adj1" fmla="val 87900"/>
              <a:gd name="adj2" fmla="val 64668"/>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400" b="1" dirty="0">
                <a:solidFill>
                  <a:srgbClr val="002060"/>
                </a:solidFill>
              </a:rPr>
              <a:t>ただしいこころをつくろう。</a:t>
            </a:r>
          </a:p>
        </p:txBody>
      </p:sp>
    </p:spTree>
    <p:extLst>
      <p:ext uri="{BB962C8B-B14F-4D97-AF65-F5344CB8AC3E}">
        <p14:creationId xmlns:p14="http://schemas.microsoft.com/office/powerpoint/2010/main" val="3939312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縦書きテキスト プレースホルダー 2">
            <a:extLst>
              <a:ext uri="{FF2B5EF4-FFF2-40B4-BE49-F238E27FC236}">
                <a16:creationId xmlns:a16="http://schemas.microsoft.com/office/drawing/2014/main" id="{EE358735-62A9-4ED8-8149-A75C28DD7B1E}"/>
              </a:ext>
            </a:extLst>
          </p:cNvPr>
          <p:cNvSpPr>
            <a:spLocks noGrp="1"/>
          </p:cNvSpPr>
          <p:nvPr>
            <p:ph type="body" orient="vert" idx="1"/>
          </p:nvPr>
        </p:nvSpPr>
        <p:spPr>
          <a:xfrm>
            <a:off x="1295400" y="469628"/>
            <a:ext cx="10058400" cy="6121400"/>
          </a:xfrm>
        </p:spPr>
        <p:txBody>
          <a:bodyPr/>
          <a:lstStyle/>
          <a:p>
            <a:pPr marL="0" indent="0">
              <a:lnSpc>
                <a:spcPct val="100000"/>
              </a:lnSpc>
              <a:buNone/>
            </a:pPr>
            <a:r>
              <a:rPr lang="ja-JP" altLang="en-US" sz="7200" b="1" i="0" dirty="0">
                <a:solidFill>
                  <a:srgbClr val="191919"/>
                </a:solidFill>
                <a:effectLst/>
                <a:latin typeface="HGP教科書体" panose="02020600000000000000" pitchFamily="18" charset="-128"/>
                <a:ea typeface="HGP教科書体" panose="02020600000000000000" pitchFamily="18" charset="-128"/>
              </a:rPr>
              <a:t>⑤</a:t>
            </a:r>
            <a:r>
              <a:rPr lang="zh-TW" altLang="en-US" sz="7200" b="1" i="0" dirty="0">
                <a:solidFill>
                  <a:srgbClr val="191919"/>
                </a:solidFill>
                <a:effectLst/>
                <a:latin typeface="HGP教科書体" panose="02020600000000000000" pitchFamily="18" charset="-128"/>
                <a:ea typeface="HGP教科書体" panose="02020600000000000000" pitchFamily="18" charset="-128"/>
              </a:rPr>
              <a:t>子曰</a:t>
            </a:r>
            <a:r>
              <a:rPr lang="ja-JP" altLang="en-US" sz="7200" b="1" i="0" dirty="0">
                <a:solidFill>
                  <a:srgbClr val="191919"/>
                </a:solidFill>
                <a:effectLst/>
                <a:latin typeface="HGP教科書体" panose="02020600000000000000" pitchFamily="18" charset="-128"/>
                <a:ea typeface="HGP教科書体" panose="02020600000000000000" pitchFamily="18" charset="-128"/>
              </a:rPr>
              <a:t>、</a:t>
            </a:r>
            <a:endParaRPr lang="en-US" altLang="ja-JP" sz="7200" b="1" i="0" dirty="0">
              <a:solidFill>
                <a:srgbClr val="191919"/>
              </a:solidFill>
              <a:effectLst/>
              <a:latin typeface="HGP教科書体" panose="02020600000000000000" pitchFamily="18" charset="-128"/>
              <a:ea typeface="HGP教科書体" panose="02020600000000000000" pitchFamily="18" charset="-128"/>
            </a:endParaRPr>
          </a:p>
          <a:p>
            <a:pPr marL="0" indent="0" algn="l">
              <a:lnSpc>
                <a:spcPct val="100000"/>
              </a:lnSpc>
              <a:buNone/>
            </a:pPr>
            <a:r>
              <a:rPr lang="ja-JP" altLang="en-US" sz="7200" b="1" i="0" dirty="0">
                <a:solidFill>
                  <a:srgbClr val="191919"/>
                </a:solidFill>
                <a:effectLst/>
                <a:latin typeface="HGP教科書体" panose="02020600000000000000" pitchFamily="18" charset="-128"/>
                <a:ea typeface="HGP教科書体" panose="02020600000000000000" pitchFamily="18" charset="-128"/>
              </a:rPr>
              <a:t>君子周而不比、小人比而不周</a:t>
            </a:r>
          </a:p>
          <a:p>
            <a:endParaRPr kumimoji="1" lang="ja-JP" altLang="en-US" dirty="0"/>
          </a:p>
        </p:txBody>
      </p:sp>
    </p:spTree>
    <p:extLst>
      <p:ext uri="{BB962C8B-B14F-4D97-AF65-F5344CB8AC3E}">
        <p14:creationId xmlns:p14="http://schemas.microsoft.com/office/powerpoint/2010/main" val="14660719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縦書きテキスト プレースホルダー 2">
            <a:extLst>
              <a:ext uri="{FF2B5EF4-FFF2-40B4-BE49-F238E27FC236}">
                <a16:creationId xmlns:a16="http://schemas.microsoft.com/office/drawing/2014/main" id="{7605907C-F453-4F29-A843-F403802FA828}"/>
              </a:ext>
            </a:extLst>
          </p:cNvPr>
          <p:cNvSpPr>
            <a:spLocks noGrp="1"/>
          </p:cNvSpPr>
          <p:nvPr>
            <p:ph type="body" orient="vert" idx="1"/>
          </p:nvPr>
        </p:nvSpPr>
        <p:spPr>
          <a:xfrm>
            <a:off x="600075" y="365124"/>
            <a:ext cx="10658475" cy="6035675"/>
          </a:xfrm>
        </p:spPr>
        <p:txBody>
          <a:bodyPr>
            <a:normAutofit/>
          </a:bodyPr>
          <a:lstStyle/>
          <a:p>
            <a:pPr marL="0" indent="0" algn="l">
              <a:buNone/>
            </a:pPr>
            <a:r>
              <a:rPr lang="ja-JP" altLang="en-US" sz="3200" b="1" i="0" dirty="0">
                <a:solidFill>
                  <a:srgbClr val="191919"/>
                </a:solidFill>
                <a:effectLst/>
                <a:latin typeface="Lato"/>
              </a:rPr>
              <a:t>書き下し文</a:t>
            </a:r>
          </a:p>
          <a:p>
            <a:pPr marL="0" indent="0" algn="l">
              <a:buNone/>
            </a:pPr>
            <a:r>
              <a:rPr lang="ja-JP" altLang="en-US" sz="3200" b="0" i="0" dirty="0">
                <a:solidFill>
                  <a:srgbClr val="191919"/>
                </a:solidFill>
                <a:effectLst/>
                <a:latin typeface="Lato"/>
              </a:rPr>
              <a:t>⑤子曰く、君子は周して比せず。小人は比して周せず。</a:t>
            </a:r>
          </a:p>
          <a:p>
            <a:pPr marL="0" indent="0" algn="l">
              <a:buNone/>
            </a:pPr>
            <a:endParaRPr lang="en-US" altLang="ja-JP" sz="3200" b="1" i="0" dirty="0">
              <a:solidFill>
                <a:srgbClr val="191919"/>
              </a:solidFill>
              <a:effectLst/>
              <a:latin typeface="Lato"/>
            </a:endParaRPr>
          </a:p>
          <a:p>
            <a:pPr marL="0" indent="0" algn="l">
              <a:buNone/>
            </a:pPr>
            <a:r>
              <a:rPr lang="ja-JP" altLang="en-US" sz="3200" b="1" i="0" dirty="0">
                <a:solidFill>
                  <a:srgbClr val="191919"/>
                </a:solidFill>
                <a:effectLst/>
                <a:latin typeface="Lato"/>
              </a:rPr>
              <a:t>通訳</a:t>
            </a:r>
          </a:p>
          <a:p>
            <a:pPr marL="0" indent="0" algn="l">
              <a:buNone/>
            </a:pPr>
            <a:r>
              <a:rPr lang="ja-JP" altLang="en-US" sz="3200" b="0" i="0" dirty="0">
                <a:solidFill>
                  <a:srgbClr val="191919"/>
                </a:solidFill>
                <a:effectLst/>
                <a:latin typeface="Lato"/>
              </a:rPr>
              <a:t>孔子先生は言った。</a:t>
            </a:r>
            <a:br>
              <a:rPr lang="ja-JP" altLang="en-US" sz="3200" b="0" i="0" dirty="0">
                <a:solidFill>
                  <a:srgbClr val="191919"/>
                </a:solidFill>
                <a:effectLst/>
                <a:latin typeface="Lato"/>
              </a:rPr>
            </a:br>
            <a:r>
              <a:rPr lang="ja-JP" altLang="en-US" sz="3200" b="0" i="0" dirty="0">
                <a:solidFill>
                  <a:srgbClr val="191919"/>
                </a:solidFill>
                <a:effectLst/>
                <a:latin typeface="Lato"/>
              </a:rPr>
              <a:t>君子は誰とでも分け隔てなくつき合うが、つまらない人物は限られた狭い関りしかもつことができないものだ。</a:t>
            </a:r>
          </a:p>
          <a:p>
            <a:endParaRPr kumimoji="1" lang="ja-JP" altLang="en-US" dirty="0"/>
          </a:p>
        </p:txBody>
      </p:sp>
    </p:spTree>
    <p:extLst>
      <p:ext uri="{BB962C8B-B14F-4D97-AF65-F5344CB8AC3E}">
        <p14:creationId xmlns:p14="http://schemas.microsoft.com/office/powerpoint/2010/main" val="26739208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縦書きテキスト プレースホルダー 2">
            <a:extLst>
              <a:ext uri="{FF2B5EF4-FFF2-40B4-BE49-F238E27FC236}">
                <a16:creationId xmlns:a16="http://schemas.microsoft.com/office/drawing/2014/main" id="{342C22F8-FCD7-49B2-B619-2DBDF01B661C}"/>
              </a:ext>
            </a:extLst>
          </p:cNvPr>
          <p:cNvSpPr>
            <a:spLocks noGrp="1"/>
          </p:cNvSpPr>
          <p:nvPr>
            <p:ph type="body" orient="vert" idx="1"/>
          </p:nvPr>
        </p:nvSpPr>
        <p:spPr>
          <a:xfrm>
            <a:off x="4909457" y="404041"/>
            <a:ext cx="7162800" cy="4930775"/>
          </a:xfrm>
        </p:spPr>
        <p:txBody>
          <a:bodyPr>
            <a:normAutofit/>
          </a:bodyPr>
          <a:lstStyle/>
          <a:p>
            <a:pPr marL="0" indent="0">
              <a:lnSpc>
                <a:spcPct val="100000"/>
              </a:lnSpc>
              <a:buNone/>
            </a:pPr>
            <a:r>
              <a:rPr lang="ja-JP" altLang="en-US" sz="8000" b="1" i="0" dirty="0">
                <a:solidFill>
                  <a:srgbClr val="191919"/>
                </a:solidFill>
                <a:effectLst/>
                <a:latin typeface="HGP教科書体" panose="02020600000000000000" pitchFamily="18" charset="-128"/>
                <a:ea typeface="HGP教科書体" panose="02020600000000000000" pitchFamily="18" charset="-128"/>
              </a:rPr>
              <a:t>⑥</a:t>
            </a:r>
            <a:r>
              <a:rPr lang="zh-CN" altLang="en-US" sz="8000" b="1" i="0" dirty="0">
                <a:solidFill>
                  <a:srgbClr val="191919"/>
                </a:solidFill>
                <a:effectLst/>
                <a:latin typeface="HGP教科書体" panose="02020600000000000000" pitchFamily="18" charset="-128"/>
                <a:ea typeface="HGP教科書体" panose="02020600000000000000" pitchFamily="18" charset="-128"/>
              </a:rPr>
              <a:t>子曰、</a:t>
            </a:r>
            <a:endParaRPr lang="en-US" altLang="zh-CN" sz="8000" b="1" i="0" dirty="0">
              <a:solidFill>
                <a:srgbClr val="191919"/>
              </a:solidFill>
              <a:effectLst/>
              <a:latin typeface="HGP教科書体" panose="02020600000000000000" pitchFamily="18" charset="-128"/>
              <a:ea typeface="HGP教科書体" panose="02020600000000000000" pitchFamily="18" charset="-128"/>
            </a:endParaRPr>
          </a:p>
          <a:p>
            <a:pPr marL="0" indent="0" algn="l">
              <a:lnSpc>
                <a:spcPct val="100000"/>
              </a:lnSpc>
              <a:buNone/>
            </a:pPr>
            <a:r>
              <a:rPr lang="zh-TW" altLang="en-US" sz="7200" b="1" i="0" dirty="0">
                <a:solidFill>
                  <a:srgbClr val="191919"/>
                </a:solidFill>
                <a:effectLst/>
                <a:latin typeface="HGS教科書体" panose="02020600000000000000" pitchFamily="18" charset="-128"/>
                <a:ea typeface="HGS教科書体" panose="02020600000000000000" pitchFamily="18" charset="-128"/>
              </a:rPr>
              <a:t>攻乎異端、斯害也己矣</a:t>
            </a:r>
          </a:p>
          <a:p>
            <a:endParaRPr kumimoji="1" lang="ja-JP" altLang="en-US" dirty="0"/>
          </a:p>
        </p:txBody>
      </p:sp>
    </p:spTree>
    <p:extLst>
      <p:ext uri="{BB962C8B-B14F-4D97-AF65-F5344CB8AC3E}">
        <p14:creationId xmlns:p14="http://schemas.microsoft.com/office/powerpoint/2010/main" val="39047095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縦書きテキスト プレースホルダー 2">
            <a:extLst>
              <a:ext uri="{FF2B5EF4-FFF2-40B4-BE49-F238E27FC236}">
                <a16:creationId xmlns:a16="http://schemas.microsoft.com/office/drawing/2014/main" id="{EB8CD464-BCF1-44CC-94F9-AC3C1B7D1D88}"/>
              </a:ext>
            </a:extLst>
          </p:cNvPr>
          <p:cNvSpPr>
            <a:spLocks noGrp="1"/>
          </p:cNvSpPr>
          <p:nvPr>
            <p:ph type="body" orient="vert" idx="1"/>
          </p:nvPr>
        </p:nvSpPr>
        <p:spPr>
          <a:xfrm>
            <a:off x="885826" y="412750"/>
            <a:ext cx="10086974" cy="5811838"/>
          </a:xfrm>
        </p:spPr>
        <p:txBody>
          <a:bodyPr>
            <a:normAutofit/>
          </a:bodyPr>
          <a:lstStyle/>
          <a:p>
            <a:pPr marL="0" indent="0" algn="l">
              <a:buNone/>
            </a:pPr>
            <a:r>
              <a:rPr lang="ja-JP" altLang="en-US" sz="3200" b="1" i="0" dirty="0">
                <a:solidFill>
                  <a:srgbClr val="191919"/>
                </a:solidFill>
                <a:effectLst/>
                <a:latin typeface="Lato"/>
              </a:rPr>
              <a:t>書き下し文</a:t>
            </a:r>
          </a:p>
          <a:p>
            <a:pPr marL="0" indent="0" algn="l">
              <a:buNone/>
            </a:pPr>
            <a:r>
              <a:rPr lang="ja-JP" altLang="en-US" sz="3200" b="0" i="0" dirty="0">
                <a:solidFill>
                  <a:srgbClr val="191919"/>
                </a:solidFill>
                <a:effectLst/>
                <a:latin typeface="Lato"/>
              </a:rPr>
              <a:t>⑥子曰く、異端を攻</a:t>
            </a:r>
            <a:r>
              <a:rPr lang="en-US" altLang="ja-JP" sz="3200" b="0" i="0" dirty="0">
                <a:solidFill>
                  <a:srgbClr val="191919"/>
                </a:solidFill>
                <a:effectLst/>
                <a:latin typeface="Lato"/>
              </a:rPr>
              <a:t>(</a:t>
            </a:r>
            <a:r>
              <a:rPr lang="ja-JP" altLang="en-US" sz="3200" b="0" i="0" dirty="0">
                <a:solidFill>
                  <a:srgbClr val="191919"/>
                </a:solidFill>
                <a:effectLst/>
                <a:latin typeface="Lato"/>
              </a:rPr>
              <a:t>おさ</a:t>
            </a:r>
            <a:r>
              <a:rPr lang="en-US" altLang="ja-JP" sz="3200" b="0" i="0" dirty="0">
                <a:solidFill>
                  <a:srgbClr val="191919"/>
                </a:solidFill>
                <a:effectLst/>
                <a:latin typeface="Lato"/>
              </a:rPr>
              <a:t>)</a:t>
            </a:r>
            <a:r>
              <a:rPr lang="ja-JP" altLang="en-US" sz="3200" b="0" i="0" dirty="0">
                <a:solidFill>
                  <a:srgbClr val="191919"/>
                </a:solidFill>
                <a:effectLst/>
                <a:latin typeface="Lato"/>
              </a:rPr>
              <a:t>むるは斯</a:t>
            </a:r>
            <a:r>
              <a:rPr lang="en-US" altLang="ja-JP" sz="3200" b="0" i="0" dirty="0">
                <a:solidFill>
                  <a:srgbClr val="191919"/>
                </a:solidFill>
                <a:effectLst/>
                <a:latin typeface="Lato"/>
              </a:rPr>
              <a:t>(</a:t>
            </a:r>
            <a:r>
              <a:rPr lang="ja-JP" altLang="en-US" sz="3200" b="0" i="0" dirty="0">
                <a:solidFill>
                  <a:srgbClr val="191919"/>
                </a:solidFill>
                <a:effectLst/>
                <a:latin typeface="Lato"/>
              </a:rPr>
              <a:t>こ</a:t>
            </a:r>
            <a:r>
              <a:rPr lang="en-US" altLang="ja-JP" sz="3200" b="0" i="0" dirty="0">
                <a:solidFill>
                  <a:srgbClr val="191919"/>
                </a:solidFill>
                <a:effectLst/>
                <a:latin typeface="Lato"/>
              </a:rPr>
              <a:t>)</a:t>
            </a:r>
            <a:r>
              <a:rPr lang="ja-JP" altLang="en-US" sz="3200" b="0" i="0" dirty="0">
                <a:solidFill>
                  <a:srgbClr val="191919"/>
                </a:solidFill>
                <a:effectLst/>
                <a:latin typeface="Lato"/>
              </a:rPr>
              <a:t>れ害あるのみ。</a:t>
            </a:r>
          </a:p>
          <a:p>
            <a:pPr marL="0" indent="0" algn="l">
              <a:buNone/>
            </a:pPr>
            <a:endParaRPr lang="en-US" altLang="ja-JP" sz="3200" b="1" i="0" dirty="0">
              <a:solidFill>
                <a:srgbClr val="191919"/>
              </a:solidFill>
              <a:effectLst/>
              <a:latin typeface="Lato"/>
            </a:endParaRPr>
          </a:p>
          <a:p>
            <a:pPr marL="0" indent="0" algn="l">
              <a:buNone/>
            </a:pPr>
            <a:r>
              <a:rPr lang="ja-JP" altLang="en-US" sz="3200" b="1" i="0" dirty="0">
                <a:solidFill>
                  <a:srgbClr val="191919"/>
                </a:solidFill>
                <a:effectLst/>
                <a:latin typeface="Lato"/>
              </a:rPr>
              <a:t>通訳</a:t>
            </a:r>
          </a:p>
          <a:p>
            <a:pPr marL="0" indent="0" algn="l">
              <a:buNone/>
            </a:pPr>
            <a:r>
              <a:rPr lang="ja-JP" altLang="en-US" sz="3200" b="0" i="0" dirty="0">
                <a:solidFill>
                  <a:srgbClr val="191919"/>
                </a:solidFill>
                <a:effectLst/>
                <a:latin typeface="Lato"/>
              </a:rPr>
              <a:t>孔子先生は言った。</a:t>
            </a:r>
            <a:br>
              <a:rPr lang="ja-JP" altLang="en-US" sz="3200" b="0" i="0" dirty="0">
                <a:solidFill>
                  <a:srgbClr val="191919"/>
                </a:solidFill>
                <a:effectLst/>
                <a:latin typeface="Lato"/>
              </a:rPr>
            </a:br>
            <a:r>
              <a:rPr lang="ja-JP" altLang="en-US" sz="3200" b="0" i="0" dirty="0">
                <a:solidFill>
                  <a:srgbClr val="191919"/>
                </a:solidFill>
                <a:effectLst/>
                <a:latin typeface="Lato"/>
              </a:rPr>
              <a:t>自分と異なる考えを持つ人を</a:t>
            </a:r>
            <a:br>
              <a:rPr lang="ja-JP" altLang="en-US" sz="3200" b="0" i="0" dirty="0">
                <a:solidFill>
                  <a:srgbClr val="191919"/>
                </a:solidFill>
                <a:effectLst/>
                <a:latin typeface="Lato"/>
              </a:rPr>
            </a:br>
            <a:r>
              <a:rPr lang="ja-JP" altLang="en-US" sz="3200" b="0" i="0" dirty="0">
                <a:solidFill>
                  <a:srgbClr val="191919"/>
                </a:solidFill>
                <a:effectLst/>
                <a:latin typeface="Lato"/>
              </a:rPr>
              <a:t>攻撃しても、害があるばかりだ。</a:t>
            </a:r>
          </a:p>
          <a:p>
            <a:pPr marL="0" indent="0" algn="l">
              <a:buNone/>
            </a:pPr>
            <a:endParaRPr lang="en-US" altLang="ja-JP" sz="3200" b="1" i="0" dirty="0">
              <a:solidFill>
                <a:srgbClr val="191919"/>
              </a:solidFill>
              <a:effectLst/>
              <a:latin typeface="Lato"/>
            </a:endParaRPr>
          </a:p>
          <a:p>
            <a:pPr marL="0" indent="0" algn="l">
              <a:buNone/>
            </a:pPr>
            <a:r>
              <a:rPr lang="ja-JP" altLang="en-US" sz="3200" b="1" i="0" dirty="0">
                <a:solidFill>
                  <a:srgbClr val="191919"/>
                </a:solidFill>
                <a:effectLst/>
                <a:latin typeface="Lato"/>
              </a:rPr>
              <a:t>解説</a:t>
            </a:r>
          </a:p>
          <a:p>
            <a:pPr marL="0" indent="0" algn="l">
              <a:buNone/>
            </a:pPr>
            <a:r>
              <a:rPr lang="ja-JP" altLang="en-US" sz="3200" b="0" i="0" dirty="0">
                <a:solidFill>
                  <a:srgbClr val="191919"/>
                </a:solidFill>
                <a:effectLst/>
                <a:latin typeface="Lato"/>
              </a:rPr>
              <a:t>自分と違う意見を持つ人こそ</a:t>
            </a:r>
            <a:br>
              <a:rPr lang="ja-JP" altLang="en-US" sz="3200" b="0" i="0" dirty="0">
                <a:solidFill>
                  <a:srgbClr val="191919"/>
                </a:solidFill>
                <a:effectLst/>
                <a:latin typeface="Lato"/>
              </a:rPr>
            </a:br>
            <a:r>
              <a:rPr lang="ja-JP" altLang="en-US" sz="3200" b="0" i="0" dirty="0">
                <a:solidFill>
                  <a:srgbClr val="191919"/>
                </a:solidFill>
                <a:effectLst/>
                <a:latin typeface="Lato"/>
              </a:rPr>
              <a:t>自分を成長させてくれる存在である。</a:t>
            </a:r>
          </a:p>
          <a:p>
            <a:pPr marL="0" indent="0">
              <a:buNone/>
            </a:pPr>
            <a:endParaRPr kumimoji="1" lang="ja-JP" altLang="en-US" sz="3200" dirty="0"/>
          </a:p>
        </p:txBody>
      </p:sp>
    </p:spTree>
    <p:extLst>
      <p:ext uri="{BB962C8B-B14F-4D97-AF65-F5344CB8AC3E}">
        <p14:creationId xmlns:p14="http://schemas.microsoft.com/office/powerpoint/2010/main" val="42325735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縦書きテキスト プレースホルダー 2">
            <a:extLst>
              <a:ext uri="{FF2B5EF4-FFF2-40B4-BE49-F238E27FC236}">
                <a16:creationId xmlns:a16="http://schemas.microsoft.com/office/drawing/2014/main" id="{EE358735-62A9-4ED8-8149-A75C28DD7B1E}"/>
              </a:ext>
            </a:extLst>
          </p:cNvPr>
          <p:cNvSpPr>
            <a:spLocks noGrp="1"/>
          </p:cNvSpPr>
          <p:nvPr>
            <p:ph type="body" orient="vert" idx="1"/>
          </p:nvPr>
        </p:nvSpPr>
        <p:spPr>
          <a:xfrm>
            <a:off x="4348026" y="457835"/>
            <a:ext cx="7572375" cy="4832350"/>
          </a:xfrm>
        </p:spPr>
        <p:txBody>
          <a:bodyPr/>
          <a:lstStyle/>
          <a:p>
            <a:pPr marL="0" indent="0">
              <a:lnSpc>
                <a:spcPct val="100000"/>
              </a:lnSpc>
              <a:buNone/>
            </a:pPr>
            <a:r>
              <a:rPr lang="ja-JP" altLang="en-US" sz="7200" b="1" i="0" dirty="0">
                <a:solidFill>
                  <a:srgbClr val="191919"/>
                </a:solidFill>
                <a:effectLst/>
                <a:latin typeface="HGP教科書体" panose="02020600000000000000" pitchFamily="18" charset="-128"/>
                <a:ea typeface="HGP教科書体" panose="02020600000000000000" pitchFamily="18" charset="-128"/>
              </a:rPr>
              <a:t>⑦</a:t>
            </a:r>
            <a:r>
              <a:rPr lang="zh-TW" altLang="en-US" sz="7200" b="1" i="0" dirty="0">
                <a:solidFill>
                  <a:srgbClr val="191919"/>
                </a:solidFill>
                <a:effectLst/>
                <a:latin typeface="HGP教科書体" panose="02020600000000000000" pitchFamily="18" charset="-128"/>
                <a:ea typeface="HGP教科書体" panose="02020600000000000000" pitchFamily="18" charset="-128"/>
              </a:rPr>
              <a:t>子曰</a:t>
            </a:r>
            <a:r>
              <a:rPr lang="ja-JP" altLang="en-US" sz="7200" b="1" i="0" dirty="0">
                <a:solidFill>
                  <a:srgbClr val="191919"/>
                </a:solidFill>
                <a:effectLst/>
                <a:latin typeface="HGP教科書体" panose="02020600000000000000" pitchFamily="18" charset="-128"/>
                <a:ea typeface="HGP教科書体" panose="02020600000000000000" pitchFamily="18" charset="-128"/>
              </a:rPr>
              <a:t>、</a:t>
            </a:r>
            <a:endParaRPr lang="en-US" altLang="ja-JP" sz="7200" b="1" i="0" dirty="0">
              <a:solidFill>
                <a:srgbClr val="191919"/>
              </a:solidFill>
              <a:effectLst/>
              <a:latin typeface="HGP教科書体" panose="02020600000000000000" pitchFamily="18" charset="-128"/>
              <a:ea typeface="HGP教科書体" panose="02020600000000000000" pitchFamily="18" charset="-128"/>
            </a:endParaRPr>
          </a:p>
          <a:p>
            <a:pPr marL="0" indent="0" algn="l">
              <a:lnSpc>
                <a:spcPct val="100000"/>
              </a:lnSpc>
              <a:buNone/>
            </a:pPr>
            <a:r>
              <a:rPr lang="zh-TW" altLang="en-US" sz="7200" b="1" i="0" dirty="0">
                <a:solidFill>
                  <a:srgbClr val="191919"/>
                </a:solidFill>
                <a:effectLst/>
                <a:latin typeface="HGS教科書体" panose="02020600000000000000" pitchFamily="18" charset="-128"/>
                <a:ea typeface="HGS教科書体" panose="02020600000000000000" pitchFamily="18" charset="-128"/>
              </a:rPr>
              <a:t>朝聞道</a:t>
            </a:r>
            <a:r>
              <a:rPr lang="ja-JP" altLang="en-US" sz="7200" b="1" i="0" dirty="0" err="1">
                <a:solidFill>
                  <a:srgbClr val="191919"/>
                </a:solidFill>
                <a:effectLst/>
                <a:latin typeface="HGS教科書体" panose="02020600000000000000" pitchFamily="18" charset="-128"/>
                <a:ea typeface="HGS教科書体" panose="02020600000000000000" pitchFamily="18" charset="-128"/>
              </a:rPr>
              <a:t>、</a:t>
            </a:r>
            <a:endParaRPr lang="en-US" altLang="ja-JP" sz="7200" b="1" i="0" dirty="0">
              <a:solidFill>
                <a:srgbClr val="191919"/>
              </a:solidFill>
              <a:effectLst/>
              <a:latin typeface="HGS教科書体" panose="02020600000000000000" pitchFamily="18" charset="-128"/>
              <a:ea typeface="HGS教科書体" panose="02020600000000000000" pitchFamily="18" charset="-128"/>
            </a:endParaRPr>
          </a:p>
          <a:p>
            <a:pPr marL="0" indent="0" algn="l">
              <a:lnSpc>
                <a:spcPct val="100000"/>
              </a:lnSpc>
              <a:buNone/>
            </a:pPr>
            <a:r>
              <a:rPr lang="zh-TW" altLang="en-US" sz="7200" b="1" i="0" dirty="0">
                <a:solidFill>
                  <a:srgbClr val="191919"/>
                </a:solidFill>
                <a:effectLst/>
                <a:latin typeface="HGS教科書体" panose="02020600000000000000" pitchFamily="18" charset="-128"/>
                <a:ea typeface="HGS教科書体" panose="02020600000000000000" pitchFamily="18" charset="-128"/>
              </a:rPr>
              <a:t>夕死可矣</a:t>
            </a:r>
          </a:p>
          <a:p>
            <a:endParaRPr kumimoji="1" lang="ja-JP" altLang="en-US" dirty="0"/>
          </a:p>
        </p:txBody>
      </p:sp>
    </p:spTree>
    <p:extLst>
      <p:ext uri="{BB962C8B-B14F-4D97-AF65-F5344CB8AC3E}">
        <p14:creationId xmlns:p14="http://schemas.microsoft.com/office/powerpoint/2010/main" val="31893844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縦書きテキスト プレースホルダー 2">
            <a:extLst>
              <a:ext uri="{FF2B5EF4-FFF2-40B4-BE49-F238E27FC236}">
                <a16:creationId xmlns:a16="http://schemas.microsoft.com/office/drawing/2014/main" id="{7605907C-F453-4F29-A843-F403802FA828}"/>
              </a:ext>
            </a:extLst>
          </p:cNvPr>
          <p:cNvSpPr>
            <a:spLocks noGrp="1"/>
          </p:cNvSpPr>
          <p:nvPr>
            <p:ph type="body" orient="vert" idx="1"/>
          </p:nvPr>
        </p:nvSpPr>
        <p:spPr>
          <a:xfrm>
            <a:off x="600075" y="365124"/>
            <a:ext cx="10658475" cy="6035675"/>
          </a:xfrm>
        </p:spPr>
        <p:txBody>
          <a:bodyPr>
            <a:normAutofit/>
          </a:bodyPr>
          <a:lstStyle/>
          <a:p>
            <a:pPr marL="0" indent="0">
              <a:buNone/>
            </a:pPr>
            <a:r>
              <a:rPr lang="ja-JP" altLang="en-US" sz="3200" b="1" i="0" dirty="0">
                <a:solidFill>
                  <a:srgbClr val="191919"/>
                </a:solidFill>
                <a:effectLst/>
                <a:latin typeface="Lato"/>
              </a:rPr>
              <a:t>書き下し文</a:t>
            </a:r>
          </a:p>
          <a:p>
            <a:pPr marL="0" indent="0" algn="l">
              <a:buNone/>
            </a:pPr>
            <a:r>
              <a:rPr lang="ja-JP" altLang="en-US" sz="3200" b="0" i="0" dirty="0">
                <a:solidFill>
                  <a:srgbClr val="191919"/>
                </a:solidFill>
                <a:effectLst/>
                <a:latin typeface="Lato"/>
              </a:rPr>
              <a:t>⑦子曰く、朝</a:t>
            </a:r>
            <a:r>
              <a:rPr lang="en-US" altLang="ja-JP" sz="3200" b="0" i="0" dirty="0">
                <a:solidFill>
                  <a:srgbClr val="191919"/>
                </a:solidFill>
                <a:effectLst/>
                <a:latin typeface="Lato"/>
              </a:rPr>
              <a:t>(</a:t>
            </a:r>
            <a:r>
              <a:rPr lang="ja-JP" altLang="en-US" sz="3200" b="0" i="0" dirty="0">
                <a:solidFill>
                  <a:srgbClr val="191919"/>
                </a:solidFill>
                <a:effectLst/>
                <a:latin typeface="Lato"/>
              </a:rPr>
              <a:t>あした</a:t>
            </a:r>
            <a:r>
              <a:rPr lang="en-US" altLang="ja-JP" sz="3200" b="0" i="0" dirty="0">
                <a:solidFill>
                  <a:srgbClr val="191919"/>
                </a:solidFill>
                <a:effectLst/>
                <a:latin typeface="Lato"/>
              </a:rPr>
              <a:t>)</a:t>
            </a:r>
            <a:r>
              <a:rPr lang="ja-JP" altLang="en-US" sz="3200" b="0" i="0" dirty="0">
                <a:solidFill>
                  <a:srgbClr val="191919"/>
                </a:solidFill>
                <a:effectLst/>
                <a:latin typeface="Lato"/>
              </a:rPr>
              <a:t>に道を</a:t>
            </a:r>
            <a:r>
              <a:rPr lang="ja-JP" altLang="en-US" sz="3200" b="0" i="0" dirty="0" err="1">
                <a:solidFill>
                  <a:srgbClr val="191919"/>
                </a:solidFill>
                <a:effectLst/>
                <a:latin typeface="Lato"/>
              </a:rPr>
              <a:t>聞かば</a:t>
            </a:r>
            <a:r>
              <a:rPr lang="ja-JP" altLang="en-US" sz="3200" b="0" i="0" dirty="0">
                <a:solidFill>
                  <a:srgbClr val="191919"/>
                </a:solidFill>
                <a:effectLst/>
                <a:latin typeface="Lato"/>
              </a:rPr>
              <a:t>、夕</a:t>
            </a:r>
            <a:r>
              <a:rPr lang="en-US" altLang="ja-JP" sz="3200" b="0" i="0" dirty="0">
                <a:solidFill>
                  <a:srgbClr val="191919"/>
                </a:solidFill>
                <a:effectLst/>
                <a:latin typeface="Lato"/>
              </a:rPr>
              <a:t>(</a:t>
            </a:r>
            <a:r>
              <a:rPr lang="ja-JP" altLang="en-US" sz="3200" b="0" i="0" dirty="0">
                <a:solidFill>
                  <a:srgbClr val="191919"/>
                </a:solidFill>
                <a:effectLst/>
                <a:latin typeface="Lato"/>
              </a:rPr>
              <a:t>ゆうべ</a:t>
            </a:r>
            <a:r>
              <a:rPr lang="en-US" altLang="ja-JP" sz="3200" b="0" i="0" dirty="0">
                <a:solidFill>
                  <a:srgbClr val="191919"/>
                </a:solidFill>
                <a:effectLst/>
                <a:latin typeface="Lato"/>
              </a:rPr>
              <a:t>)</a:t>
            </a:r>
            <a:r>
              <a:rPr lang="ja-JP" altLang="en-US" sz="3200" b="0" i="0" dirty="0">
                <a:solidFill>
                  <a:srgbClr val="191919"/>
                </a:solidFill>
                <a:effectLst/>
                <a:latin typeface="Lato"/>
              </a:rPr>
              <a:t>に死すとも可なり。</a:t>
            </a:r>
          </a:p>
          <a:p>
            <a:pPr marL="0" indent="0" algn="l">
              <a:buNone/>
            </a:pPr>
            <a:endParaRPr lang="en-US" altLang="ja-JP" sz="3200" b="1" i="0" dirty="0">
              <a:solidFill>
                <a:srgbClr val="191919"/>
              </a:solidFill>
              <a:effectLst/>
              <a:latin typeface="Lato"/>
            </a:endParaRPr>
          </a:p>
          <a:p>
            <a:pPr marL="0" indent="0" algn="l">
              <a:buNone/>
            </a:pPr>
            <a:r>
              <a:rPr lang="ja-JP" altLang="en-US" sz="3200" b="1" i="0" dirty="0">
                <a:solidFill>
                  <a:srgbClr val="191919"/>
                </a:solidFill>
                <a:effectLst/>
                <a:latin typeface="Lato"/>
              </a:rPr>
              <a:t>通訳</a:t>
            </a:r>
          </a:p>
          <a:p>
            <a:pPr marL="0" indent="0" algn="l">
              <a:buNone/>
            </a:pPr>
            <a:r>
              <a:rPr lang="ja-JP" altLang="en-US" sz="3200" b="0" i="0" dirty="0">
                <a:solidFill>
                  <a:srgbClr val="191919"/>
                </a:solidFill>
                <a:effectLst/>
                <a:latin typeface="Lato"/>
              </a:rPr>
              <a:t>孔子先生は言った。</a:t>
            </a:r>
            <a:br>
              <a:rPr lang="ja-JP" altLang="en-US" sz="3200" b="0" i="0" dirty="0">
                <a:solidFill>
                  <a:srgbClr val="191919"/>
                </a:solidFill>
                <a:effectLst/>
                <a:latin typeface="Lato"/>
              </a:rPr>
            </a:br>
            <a:r>
              <a:rPr lang="ja-JP" altLang="en-US" sz="3200" b="0" i="0" dirty="0">
                <a:solidFill>
                  <a:srgbClr val="191919"/>
                </a:solidFill>
                <a:effectLst/>
                <a:latin typeface="Lato"/>
              </a:rPr>
              <a:t>もし朝に真実の道を知ることができたならば、その日の夜に死んでしまってもかまわない。</a:t>
            </a:r>
          </a:p>
          <a:p>
            <a:pPr marL="0" indent="0" algn="l">
              <a:buNone/>
            </a:pPr>
            <a:endParaRPr lang="en-US" altLang="ja-JP" sz="3200" b="1" i="0" dirty="0">
              <a:solidFill>
                <a:srgbClr val="191919"/>
              </a:solidFill>
              <a:effectLst/>
              <a:latin typeface="Lato"/>
            </a:endParaRPr>
          </a:p>
          <a:p>
            <a:pPr marL="0" indent="0" algn="l">
              <a:buNone/>
            </a:pPr>
            <a:r>
              <a:rPr lang="ja-JP" altLang="en-US" sz="3200" b="1" i="0" dirty="0">
                <a:solidFill>
                  <a:srgbClr val="191919"/>
                </a:solidFill>
                <a:effectLst/>
                <a:latin typeface="Lato"/>
              </a:rPr>
              <a:t>解説</a:t>
            </a:r>
          </a:p>
          <a:p>
            <a:pPr marL="0" indent="0" algn="l">
              <a:buNone/>
            </a:pPr>
            <a:r>
              <a:rPr lang="ja-JP" altLang="en-US" sz="3200" b="0" i="0" dirty="0">
                <a:solidFill>
                  <a:srgbClr val="191919"/>
                </a:solidFill>
                <a:effectLst/>
                <a:latin typeface="Lato"/>
              </a:rPr>
              <a:t>孔子の真理に対するひたむきさが表れている。</a:t>
            </a:r>
          </a:p>
          <a:p>
            <a:endParaRPr kumimoji="1" lang="ja-JP" altLang="en-US" dirty="0"/>
          </a:p>
        </p:txBody>
      </p:sp>
    </p:spTree>
    <p:extLst>
      <p:ext uri="{BB962C8B-B14F-4D97-AF65-F5344CB8AC3E}">
        <p14:creationId xmlns:p14="http://schemas.microsoft.com/office/powerpoint/2010/main" val="5276832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縦書きテキスト プレースホルダー 2">
            <a:extLst>
              <a:ext uri="{FF2B5EF4-FFF2-40B4-BE49-F238E27FC236}">
                <a16:creationId xmlns:a16="http://schemas.microsoft.com/office/drawing/2014/main" id="{EE358735-62A9-4ED8-8149-A75C28DD7B1E}"/>
              </a:ext>
            </a:extLst>
          </p:cNvPr>
          <p:cNvSpPr>
            <a:spLocks noGrp="1"/>
          </p:cNvSpPr>
          <p:nvPr>
            <p:ph type="body" orient="vert" idx="1"/>
          </p:nvPr>
        </p:nvSpPr>
        <p:spPr>
          <a:xfrm>
            <a:off x="838200" y="365125"/>
            <a:ext cx="10058400" cy="6121400"/>
          </a:xfrm>
        </p:spPr>
        <p:txBody>
          <a:bodyPr/>
          <a:lstStyle/>
          <a:p>
            <a:pPr marL="0" indent="0">
              <a:lnSpc>
                <a:spcPct val="100000"/>
              </a:lnSpc>
              <a:buNone/>
            </a:pPr>
            <a:r>
              <a:rPr lang="ja-JP" altLang="en-US" sz="7200" b="1" i="0" dirty="0">
                <a:solidFill>
                  <a:srgbClr val="191919"/>
                </a:solidFill>
                <a:effectLst/>
                <a:latin typeface="HGS教科書体" panose="02020600000000000000" pitchFamily="18" charset="-128"/>
                <a:ea typeface="HGS教科書体" panose="02020600000000000000" pitchFamily="18" charset="-128"/>
              </a:rPr>
              <a:t>⑧</a:t>
            </a:r>
            <a:r>
              <a:rPr lang="zh-TW" altLang="en-US" sz="7200" b="1" i="0" dirty="0">
                <a:solidFill>
                  <a:srgbClr val="191919"/>
                </a:solidFill>
                <a:effectLst/>
                <a:latin typeface="HGS教科書体" panose="02020600000000000000" pitchFamily="18" charset="-128"/>
                <a:ea typeface="HGS教科書体" panose="02020600000000000000" pitchFamily="18" charset="-128"/>
              </a:rPr>
              <a:t>子曰</a:t>
            </a:r>
            <a:r>
              <a:rPr lang="ja-JP" altLang="en-US" sz="7200" b="1" i="0" dirty="0">
                <a:solidFill>
                  <a:srgbClr val="191919"/>
                </a:solidFill>
                <a:effectLst/>
                <a:latin typeface="HGS教科書体" panose="02020600000000000000" pitchFamily="18" charset="-128"/>
                <a:ea typeface="HGS教科書体" panose="02020600000000000000" pitchFamily="18" charset="-128"/>
              </a:rPr>
              <a:t>、</a:t>
            </a:r>
            <a:endParaRPr lang="en-US" altLang="ja-JP" sz="7200" b="1" i="0" dirty="0">
              <a:solidFill>
                <a:srgbClr val="191919"/>
              </a:solidFill>
              <a:effectLst/>
              <a:latin typeface="HGS教科書体" panose="02020600000000000000" pitchFamily="18" charset="-128"/>
              <a:ea typeface="HGS教科書体" panose="02020600000000000000" pitchFamily="18" charset="-128"/>
            </a:endParaRPr>
          </a:p>
          <a:p>
            <a:pPr marL="0" indent="0" algn="l">
              <a:lnSpc>
                <a:spcPct val="100000"/>
              </a:lnSpc>
              <a:buNone/>
            </a:pPr>
            <a:r>
              <a:rPr lang="zh-TW" altLang="en-US" sz="7200" b="1" i="0" dirty="0">
                <a:solidFill>
                  <a:srgbClr val="191919"/>
                </a:solidFill>
                <a:effectLst/>
                <a:latin typeface="HGS教科書体" panose="02020600000000000000" pitchFamily="18" charset="-128"/>
                <a:ea typeface="HGS教科書体" panose="02020600000000000000" pitchFamily="18" charset="-128"/>
              </a:rPr>
              <a:t>君子喩於義</a:t>
            </a:r>
            <a:r>
              <a:rPr lang="ja-JP" altLang="en-US" sz="7200" b="1" i="0" dirty="0">
                <a:solidFill>
                  <a:srgbClr val="191919"/>
                </a:solidFill>
                <a:effectLst/>
                <a:latin typeface="HGS教科書体" panose="02020600000000000000" pitchFamily="18" charset="-128"/>
                <a:ea typeface="HGS教科書体" panose="02020600000000000000" pitchFamily="18" charset="-128"/>
              </a:rPr>
              <a:t>、</a:t>
            </a:r>
            <a:r>
              <a:rPr lang="zh-TW" altLang="en-US" sz="7200" b="1" i="0" dirty="0">
                <a:solidFill>
                  <a:srgbClr val="191919"/>
                </a:solidFill>
                <a:effectLst/>
                <a:latin typeface="HGS教科書体" panose="02020600000000000000" pitchFamily="18" charset="-128"/>
                <a:ea typeface="HGS教科書体" panose="02020600000000000000" pitchFamily="18" charset="-128"/>
              </a:rPr>
              <a:t>小人喩於利</a:t>
            </a:r>
          </a:p>
          <a:p>
            <a:endParaRPr kumimoji="1" lang="ja-JP" altLang="en-US" dirty="0"/>
          </a:p>
        </p:txBody>
      </p:sp>
    </p:spTree>
    <p:extLst>
      <p:ext uri="{BB962C8B-B14F-4D97-AF65-F5344CB8AC3E}">
        <p14:creationId xmlns:p14="http://schemas.microsoft.com/office/powerpoint/2010/main" val="3643483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縦書きテキスト プレースホルダー 2">
            <a:extLst>
              <a:ext uri="{FF2B5EF4-FFF2-40B4-BE49-F238E27FC236}">
                <a16:creationId xmlns:a16="http://schemas.microsoft.com/office/drawing/2014/main" id="{7605907C-F453-4F29-A843-F403802FA828}"/>
              </a:ext>
            </a:extLst>
          </p:cNvPr>
          <p:cNvSpPr>
            <a:spLocks noGrp="1"/>
          </p:cNvSpPr>
          <p:nvPr>
            <p:ph type="body" orient="vert" idx="1"/>
          </p:nvPr>
        </p:nvSpPr>
        <p:spPr>
          <a:xfrm>
            <a:off x="600075" y="365124"/>
            <a:ext cx="10658475" cy="6035675"/>
          </a:xfrm>
        </p:spPr>
        <p:txBody>
          <a:bodyPr>
            <a:normAutofit/>
          </a:bodyPr>
          <a:lstStyle/>
          <a:p>
            <a:pPr marL="0" indent="0" algn="l">
              <a:buNone/>
            </a:pPr>
            <a:r>
              <a:rPr lang="ja-JP" altLang="en-US" sz="3200" b="1" i="0" dirty="0">
                <a:solidFill>
                  <a:srgbClr val="191919"/>
                </a:solidFill>
                <a:effectLst/>
                <a:latin typeface="Lato"/>
              </a:rPr>
              <a:t>書き下し文</a:t>
            </a:r>
          </a:p>
          <a:p>
            <a:pPr marL="0" indent="0" algn="l">
              <a:buNone/>
            </a:pPr>
            <a:r>
              <a:rPr lang="ja-JP" altLang="en-US" sz="3200" b="0" i="0" dirty="0">
                <a:solidFill>
                  <a:srgbClr val="191919"/>
                </a:solidFill>
                <a:effectLst/>
                <a:latin typeface="Lato"/>
              </a:rPr>
              <a:t>⑧子曰く、君子は義に喩</a:t>
            </a:r>
            <a:r>
              <a:rPr lang="en-US" altLang="ja-JP" sz="3200" b="0" i="0" dirty="0">
                <a:solidFill>
                  <a:srgbClr val="191919"/>
                </a:solidFill>
                <a:effectLst/>
                <a:latin typeface="Lato"/>
              </a:rPr>
              <a:t>(</a:t>
            </a:r>
            <a:r>
              <a:rPr lang="ja-JP" altLang="en-US" sz="3200" b="0" i="0" dirty="0">
                <a:solidFill>
                  <a:srgbClr val="191919"/>
                </a:solidFill>
                <a:effectLst/>
                <a:latin typeface="Lato"/>
              </a:rPr>
              <a:t>さと</a:t>
            </a:r>
            <a:r>
              <a:rPr lang="en-US" altLang="ja-JP" sz="3200" b="0" i="0" dirty="0">
                <a:solidFill>
                  <a:srgbClr val="191919"/>
                </a:solidFill>
                <a:effectLst/>
                <a:latin typeface="Lato"/>
              </a:rPr>
              <a:t>)</a:t>
            </a:r>
            <a:r>
              <a:rPr lang="ja-JP" altLang="en-US" sz="3200" b="0" i="0" dirty="0">
                <a:solidFill>
                  <a:srgbClr val="191919"/>
                </a:solidFill>
                <a:effectLst/>
                <a:latin typeface="Lato"/>
              </a:rPr>
              <a:t>り、</a:t>
            </a:r>
            <a:br>
              <a:rPr lang="ja-JP" altLang="en-US" sz="3200" b="0" i="0" dirty="0">
                <a:solidFill>
                  <a:srgbClr val="191919"/>
                </a:solidFill>
                <a:effectLst/>
                <a:latin typeface="Lato"/>
              </a:rPr>
            </a:br>
            <a:r>
              <a:rPr lang="ja-JP" altLang="en-US" sz="3200" b="0" i="0" dirty="0">
                <a:solidFill>
                  <a:srgbClr val="191919"/>
                </a:solidFill>
                <a:effectLst/>
                <a:latin typeface="Lato"/>
              </a:rPr>
              <a:t>小人は利に喩る。</a:t>
            </a:r>
          </a:p>
          <a:p>
            <a:pPr marL="0" indent="0" algn="l">
              <a:buNone/>
            </a:pPr>
            <a:endParaRPr lang="en-US" altLang="ja-JP" sz="3200" b="1" i="0" dirty="0">
              <a:solidFill>
                <a:srgbClr val="191919"/>
              </a:solidFill>
              <a:effectLst/>
              <a:latin typeface="Lato"/>
            </a:endParaRPr>
          </a:p>
          <a:p>
            <a:pPr marL="0" indent="0" algn="l">
              <a:buNone/>
            </a:pPr>
            <a:r>
              <a:rPr lang="ja-JP" altLang="en-US" sz="3200" b="1" i="0" dirty="0">
                <a:solidFill>
                  <a:srgbClr val="191919"/>
                </a:solidFill>
                <a:effectLst/>
                <a:latin typeface="Lato"/>
              </a:rPr>
              <a:t>通訳</a:t>
            </a:r>
          </a:p>
          <a:p>
            <a:pPr marL="0" indent="0" algn="l">
              <a:buNone/>
            </a:pPr>
            <a:r>
              <a:rPr lang="ja-JP" altLang="en-US" sz="3200" b="0" i="0" dirty="0">
                <a:solidFill>
                  <a:srgbClr val="191919"/>
                </a:solidFill>
                <a:effectLst/>
                <a:latin typeface="Lato"/>
              </a:rPr>
              <a:t>孔子は言った。</a:t>
            </a:r>
            <a:br>
              <a:rPr lang="ja-JP" altLang="en-US" sz="3200" b="0" i="0" dirty="0">
                <a:solidFill>
                  <a:srgbClr val="191919"/>
                </a:solidFill>
                <a:effectLst/>
                <a:latin typeface="Lato"/>
              </a:rPr>
            </a:br>
            <a:r>
              <a:rPr lang="ja-JP" altLang="en-US" sz="3200" b="0" i="0" dirty="0">
                <a:solidFill>
                  <a:srgbClr val="191919"/>
                </a:solidFill>
                <a:effectLst/>
                <a:latin typeface="Lato"/>
              </a:rPr>
              <a:t>よくできた人物は何をなすべきかを考え、</a:t>
            </a:r>
            <a:br>
              <a:rPr lang="ja-JP" altLang="en-US" sz="3200" b="0" i="0" dirty="0">
                <a:solidFill>
                  <a:srgbClr val="191919"/>
                </a:solidFill>
                <a:effectLst/>
                <a:latin typeface="Lato"/>
              </a:rPr>
            </a:br>
            <a:r>
              <a:rPr lang="ja-JP" altLang="en-US" sz="3200" b="0" i="0" dirty="0">
                <a:solidFill>
                  <a:srgbClr val="191919"/>
                </a:solidFill>
                <a:effectLst/>
                <a:latin typeface="Lato"/>
              </a:rPr>
              <a:t>つまらない人物は何をすれば得かを考える。</a:t>
            </a:r>
            <a:endParaRPr lang="en-US" altLang="ja-JP" sz="3200" b="1" i="0" dirty="0">
              <a:solidFill>
                <a:srgbClr val="191919"/>
              </a:solidFill>
              <a:effectLst/>
              <a:latin typeface="Lato"/>
            </a:endParaRPr>
          </a:p>
          <a:p>
            <a:pPr marL="0" indent="0" algn="l">
              <a:buNone/>
            </a:pPr>
            <a:r>
              <a:rPr lang="ja-JP" altLang="en-US" sz="3200" b="1" i="0" dirty="0">
                <a:solidFill>
                  <a:srgbClr val="191919"/>
                </a:solidFill>
                <a:effectLst/>
                <a:latin typeface="Lato"/>
              </a:rPr>
              <a:t>解説</a:t>
            </a:r>
          </a:p>
          <a:p>
            <a:pPr marL="0" indent="0" algn="l">
              <a:buNone/>
            </a:pPr>
            <a:r>
              <a:rPr lang="ja-JP" altLang="en-US" sz="3200" b="0" i="0" dirty="0">
                <a:solidFill>
                  <a:srgbClr val="191919"/>
                </a:solidFill>
                <a:effectLst/>
                <a:latin typeface="Lato"/>
              </a:rPr>
              <a:t>日常の忙しさにかまけていると</a:t>
            </a:r>
            <a:br>
              <a:rPr lang="ja-JP" altLang="en-US" sz="3200" b="0" i="0" dirty="0">
                <a:solidFill>
                  <a:srgbClr val="191919"/>
                </a:solidFill>
                <a:effectLst/>
                <a:latin typeface="Lato"/>
              </a:rPr>
            </a:br>
            <a:r>
              <a:rPr lang="ja-JP" altLang="en-US" sz="3200" b="0" i="0" dirty="0">
                <a:solidFill>
                  <a:srgbClr val="191919"/>
                </a:solidFill>
                <a:effectLst/>
                <a:latin typeface="Lato"/>
              </a:rPr>
              <a:t>ついつい目先の利益を追ってしまいがち。</a:t>
            </a:r>
          </a:p>
          <a:p>
            <a:endParaRPr kumimoji="1" lang="ja-JP" altLang="en-US" dirty="0"/>
          </a:p>
        </p:txBody>
      </p:sp>
    </p:spTree>
    <p:extLst>
      <p:ext uri="{BB962C8B-B14F-4D97-AF65-F5344CB8AC3E}">
        <p14:creationId xmlns:p14="http://schemas.microsoft.com/office/powerpoint/2010/main" val="4012834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縦書きテキスト プレースホルダー 2">
            <a:extLst>
              <a:ext uri="{FF2B5EF4-FFF2-40B4-BE49-F238E27FC236}">
                <a16:creationId xmlns:a16="http://schemas.microsoft.com/office/drawing/2014/main" id="{342C22F8-FCD7-49B2-B619-2DBDF01B661C}"/>
              </a:ext>
            </a:extLst>
          </p:cNvPr>
          <p:cNvSpPr>
            <a:spLocks noGrp="1"/>
          </p:cNvSpPr>
          <p:nvPr>
            <p:ph type="body" orient="vert" idx="1"/>
          </p:nvPr>
        </p:nvSpPr>
        <p:spPr>
          <a:xfrm>
            <a:off x="676275" y="404812"/>
            <a:ext cx="10629900" cy="6048375"/>
          </a:xfrm>
        </p:spPr>
        <p:txBody>
          <a:bodyPr>
            <a:normAutofit/>
          </a:bodyPr>
          <a:lstStyle/>
          <a:p>
            <a:pPr marL="0" indent="0">
              <a:lnSpc>
                <a:spcPct val="100000"/>
              </a:lnSpc>
              <a:buNone/>
            </a:pPr>
            <a:r>
              <a:rPr lang="ja-JP" altLang="en-US" sz="8000" b="1" i="0" dirty="0">
                <a:solidFill>
                  <a:srgbClr val="191919"/>
                </a:solidFill>
                <a:effectLst/>
                <a:latin typeface="HGS教科書体" panose="02020600000000000000" pitchFamily="18" charset="-128"/>
                <a:ea typeface="HGS教科書体" panose="02020600000000000000" pitchFamily="18" charset="-128"/>
              </a:rPr>
              <a:t>⑨</a:t>
            </a:r>
            <a:r>
              <a:rPr lang="zh-CN" altLang="en-US" sz="8000" b="1" i="0" dirty="0">
                <a:solidFill>
                  <a:srgbClr val="191919"/>
                </a:solidFill>
                <a:effectLst/>
                <a:latin typeface="HGS教科書体" panose="02020600000000000000" pitchFamily="18" charset="-128"/>
                <a:ea typeface="HGS教科書体" panose="02020600000000000000" pitchFamily="18" charset="-128"/>
              </a:rPr>
              <a:t>子曰、</a:t>
            </a:r>
            <a:endParaRPr lang="en-US" altLang="zh-CN" sz="8000" b="1" i="0" dirty="0">
              <a:solidFill>
                <a:srgbClr val="191919"/>
              </a:solidFill>
              <a:effectLst/>
              <a:latin typeface="HGS教科書体" panose="02020600000000000000" pitchFamily="18" charset="-128"/>
              <a:ea typeface="HGS教科書体" panose="02020600000000000000" pitchFamily="18" charset="-128"/>
            </a:endParaRPr>
          </a:p>
          <a:p>
            <a:pPr marL="0" indent="0" algn="l">
              <a:lnSpc>
                <a:spcPct val="100000"/>
              </a:lnSpc>
              <a:buNone/>
            </a:pPr>
            <a:r>
              <a:rPr lang="zh-TW" altLang="en-US" sz="7200" b="1" i="0" dirty="0">
                <a:solidFill>
                  <a:srgbClr val="191919"/>
                </a:solidFill>
                <a:effectLst/>
                <a:latin typeface="HGS教科書体" panose="02020600000000000000" pitchFamily="18" charset="-128"/>
                <a:ea typeface="HGS教科書体" panose="02020600000000000000" pitchFamily="18" charset="-128"/>
              </a:rPr>
              <a:t>知之者不如好之者</a:t>
            </a:r>
            <a:r>
              <a:rPr lang="ja-JP" altLang="en-US" sz="7200" b="1" i="0" dirty="0">
                <a:solidFill>
                  <a:srgbClr val="191919"/>
                </a:solidFill>
                <a:effectLst/>
                <a:latin typeface="HGS教科書体" panose="02020600000000000000" pitchFamily="18" charset="-128"/>
                <a:ea typeface="HGS教科書体" panose="02020600000000000000" pitchFamily="18" charset="-128"/>
              </a:rPr>
              <a:t>、</a:t>
            </a:r>
            <a:endParaRPr lang="en-US" altLang="ja-JP" sz="7200" b="1" i="0" dirty="0">
              <a:solidFill>
                <a:srgbClr val="191919"/>
              </a:solidFill>
              <a:effectLst/>
              <a:latin typeface="HGS教科書体" panose="02020600000000000000" pitchFamily="18" charset="-128"/>
              <a:ea typeface="HGS教科書体" panose="02020600000000000000" pitchFamily="18" charset="-128"/>
            </a:endParaRPr>
          </a:p>
          <a:p>
            <a:pPr marL="0" indent="0" algn="l">
              <a:lnSpc>
                <a:spcPct val="100000"/>
              </a:lnSpc>
              <a:buNone/>
            </a:pPr>
            <a:r>
              <a:rPr lang="zh-TW" altLang="en-US" sz="7200" b="1" i="0" dirty="0">
                <a:solidFill>
                  <a:srgbClr val="191919"/>
                </a:solidFill>
                <a:effectLst/>
                <a:latin typeface="HGS教科書体" panose="02020600000000000000" pitchFamily="18" charset="-128"/>
                <a:ea typeface="HGS教科書体" panose="02020600000000000000" pitchFamily="18" charset="-128"/>
              </a:rPr>
              <a:t>好之者不如樂之者</a:t>
            </a:r>
          </a:p>
          <a:p>
            <a:endParaRPr kumimoji="1" lang="ja-JP" altLang="en-US" dirty="0"/>
          </a:p>
        </p:txBody>
      </p:sp>
    </p:spTree>
    <p:extLst>
      <p:ext uri="{BB962C8B-B14F-4D97-AF65-F5344CB8AC3E}">
        <p14:creationId xmlns:p14="http://schemas.microsoft.com/office/powerpoint/2010/main" val="577996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縦書きテキスト プレースホルダー 2">
            <a:extLst>
              <a:ext uri="{FF2B5EF4-FFF2-40B4-BE49-F238E27FC236}">
                <a16:creationId xmlns:a16="http://schemas.microsoft.com/office/drawing/2014/main" id="{EB8CD464-BCF1-44CC-94F9-AC3C1B7D1D88}"/>
              </a:ext>
            </a:extLst>
          </p:cNvPr>
          <p:cNvSpPr>
            <a:spLocks noGrp="1"/>
          </p:cNvSpPr>
          <p:nvPr>
            <p:ph type="body" orient="vert" idx="1"/>
          </p:nvPr>
        </p:nvSpPr>
        <p:spPr>
          <a:xfrm>
            <a:off x="885826" y="412750"/>
            <a:ext cx="10086974" cy="5811838"/>
          </a:xfrm>
        </p:spPr>
        <p:txBody>
          <a:bodyPr>
            <a:normAutofit/>
          </a:bodyPr>
          <a:lstStyle/>
          <a:p>
            <a:pPr marL="0" indent="0">
              <a:buNone/>
            </a:pPr>
            <a:r>
              <a:rPr lang="ja-JP" altLang="en-US" sz="3200" b="1" i="0" dirty="0">
                <a:solidFill>
                  <a:srgbClr val="191919"/>
                </a:solidFill>
                <a:effectLst/>
                <a:latin typeface="Lato"/>
              </a:rPr>
              <a:t>通訳</a:t>
            </a:r>
          </a:p>
          <a:p>
            <a:pPr marL="0" indent="0" algn="l">
              <a:buNone/>
            </a:pPr>
            <a:r>
              <a:rPr lang="ja-JP" altLang="en-US" sz="3200" b="0" i="0" dirty="0">
                <a:solidFill>
                  <a:srgbClr val="191919"/>
                </a:solidFill>
                <a:effectLst/>
                <a:latin typeface="Lato"/>
              </a:rPr>
              <a:t>⑨子曰く、これを知る者は、これを好む者に如</a:t>
            </a:r>
            <a:r>
              <a:rPr lang="en-US" altLang="ja-JP" sz="3200" b="0" i="0" dirty="0">
                <a:solidFill>
                  <a:srgbClr val="191919"/>
                </a:solidFill>
                <a:effectLst/>
                <a:latin typeface="Lato"/>
              </a:rPr>
              <a:t>(</a:t>
            </a:r>
            <a:r>
              <a:rPr lang="ja-JP" altLang="en-US" sz="3200" b="0" i="0" dirty="0">
                <a:solidFill>
                  <a:srgbClr val="191919"/>
                </a:solidFill>
                <a:effectLst/>
                <a:latin typeface="Lato"/>
              </a:rPr>
              <a:t>し</a:t>
            </a:r>
            <a:r>
              <a:rPr lang="en-US" altLang="ja-JP" sz="3200" b="0" i="0" dirty="0">
                <a:solidFill>
                  <a:srgbClr val="191919"/>
                </a:solidFill>
                <a:effectLst/>
                <a:latin typeface="Lato"/>
              </a:rPr>
              <a:t>)</a:t>
            </a:r>
            <a:r>
              <a:rPr lang="ja-JP" altLang="en-US" sz="3200" b="0" i="0" dirty="0">
                <a:solidFill>
                  <a:srgbClr val="191919"/>
                </a:solidFill>
                <a:effectLst/>
                <a:latin typeface="Lato"/>
              </a:rPr>
              <a:t>かず。</a:t>
            </a:r>
            <a:br>
              <a:rPr lang="ja-JP" altLang="en-US" sz="3200" b="0" i="0" dirty="0">
                <a:solidFill>
                  <a:srgbClr val="191919"/>
                </a:solidFill>
                <a:effectLst/>
                <a:latin typeface="Lato"/>
              </a:rPr>
            </a:br>
            <a:r>
              <a:rPr lang="ja-JP" altLang="en-US" sz="3200" b="0" i="0" dirty="0">
                <a:solidFill>
                  <a:srgbClr val="191919"/>
                </a:solidFill>
                <a:effectLst/>
                <a:latin typeface="Lato"/>
              </a:rPr>
              <a:t>これを好む者は、これを楽しむ者に如かず。</a:t>
            </a:r>
          </a:p>
          <a:p>
            <a:pPr marL="0" indent="0" algn="l">
              <a:buNone/>
            </a:pPr>
            <a:endParaRPr lang="en-US" altLang="ja-JP" sz="3200" b="1" i="0" dirty="0">
              <a:solidFill>
                <a:srgbClr val="191919"/>
              </a:solidFill>
              <a:effectLst/>
              <a:latin typeface="Lato"/>
            </a:endParaRPr>
          </a:p>
          <a:p>
            <a:pPr marL="0" indent="0" algn="l">
              <a:buNone/>
            </a:pPr>
            <a:r>
              <a:rPr lang="ja-JP" altLang="en-US" sz="3200" b="1" i="0" dirty="0">
                <a:solidFill>
                  <a:srgbClr val="191919"/>
                </a:solidFill>
                <a:effectLst/>
                <a:latin typeface="Lato"/>
              </a:rPr>
              <a:t>通訳</a:t>
            </a:r>
          </a:p>
          <a:p>
            <a:pPr marL="0" indent="0" algn="l">
              <a:buNone/>
            </a:pPr>
            <a:r>
              <a:rPr lang="ja-JP" altLang="en-US" sz="3200" b="0" i="0" dirty="0">
                <a:solidFill>
                  <a:srgbClr val="191919"/>
                </a:solidFill>
                <a:effectLst/>
                <a:latin typeface="Lato"/>
              </a:rPr>
              <a:t>孔子先生は言った。</a:t>
            </a:r>
            <a:br>
              <a:rPr lang="ja-JP" altLang="en-US" sz="3200" b="0" i="0" dirty="0">
                <a:solidFill>
                  <a:srgbClr val="191919"/>
                </a:solidFill>
                <a:effectLst/>
                <a:latin typeface="Lato"/>
              </a:rPr>
            </a:br>
            <a:r>
              <a:rPr lang="ja-JP" altLang="en-US" sz="3200" b="0" i="0" dirty="0">
                <a:solidFill>
                  <a:srgbClr val="191919"/>
                </a:solidFill>
                <a:effectLst/>
                <a:latin typeface="Lato"/>
              </a:rPr>
              <a:t>あることに知識のある人であっても、そのことを好む人には及ばない。</a:t>
            </a:r>
            <a:br>
              <a:rPr lang="ja-JP" altLang="en-US" sz="3200" b="0" i="0" dirty="0">
                <a:solidFill>
                  <a:srgbClr val="191919"/>
                </a:solidFill>
                <a:effectLst/>
                <a:latin typeface="Lato"/>
              </a:rPr>
            </a:br>
            <a:r>
              <a:rPr lang="ja-JP" altLang="en-US" sz="3200" b="0" i="0" dirty="0">
                <a:solidFill>
                  <a:srgbClr val="191919"/>
                </a:solidFill>
                <a:effectLst/>
                <a:latin typeface="Lato"/>
              </a:rPr>
              <a:t>また、そのことを好む人であっても、そのことを楽しむ人には及ばない。</a:t>
            </a:r>
          </a:p>
          <a:p>
            <a:pPr marL="0" indent="0" algn="l">
              <a:buNone/>
            </a:pPr>
            <a:endParaRPr lang="en-US" altLang="ja-JP" sz="3200" b="1" i="0" dirty="0">
              <a:solidFill>
                <a:srgbClr val="191919"/>
              </a:solidFill>
              <a:effectLst/>
              <a:latin typeface="Lato"/>
            </a:endParaRPr>
          </a:p>
          <a:p>
            <a:pPr marL="0" indent="0" algn="l">
              <a:buNone/>
            </a:pPr>
            <a:r>
              <a:rPr lang="ja-JP" altLang="en-US" sz="3200" b="1" i="0" dirty="0">
                <a:solidFill>
                  <a:srgbClr val="191919"/>
                </a:solidFill>
                <a:effectLst/>
                <a:latin typeface="Lato"/>
              </a:rPr>
              <a:t>解説</a:t>
            </a:r>
          </a:p>
          <a:p>
            <a:pPr marL="0" indent="0" algn="l">
              <a:buNone/>
            </a:pPr>
            <a:r>
              <a:rPr lang="ja-JP" altLang="en-US" sz="3200" b="0" i="0" dirty="0">
                <a:solidFill>
                  <a:srgbClr val="191919"/>
                </a:solidFill>
                <a:effectLst/>
                <a:latin typeface="Lato"/>
              </a:rPr>
              <a:t>「好きこそものの上手なれ」。スポーツであれゲームであれ、心から楽しんでやってる人には誰も敵わない。</a:t>
            </a:r>
          </a:p>
          <a:p>
            <a:endParaRPr kumimoji="1" lang="ja-JP" altLang="en-US" dirty="0"/>
          </a:p>
        </p:txBody>
      </p:sp>
    </p:spTree>
    <p:extLst>
      <p:ext uri="{BB962C8B-B14F-4D97-AF65-F5344CB8AC3E}">
        <p14:creationId xmlns:p14="http://schemas.microsoft.com/office/powerpoint/2010/main" val="31464100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縦書きテキスト プレースホルダー 2">
            <a:extLst>
              <a:ext uri="{FF2B5EF4-FFF2-40B4-BE49-F238E27FC236}">
                <a16:creationId xmlns:a16="http://schemas.microsoft.com/office/drawing/2014/main" id="{EE358735-62A9-4ED8-8149-A75C28DD7B1E}"/>
              </a:ext>
            </a:extLst>
          </p:cNvPr>
          <p:cNvSpPr>
            <a:spLocks noGrp="1"/>
          </p:cNvSpPr>
          <p:nvPr>
            <p:ph type="body" orient="vert" idx="1"/>
          </p:nvPr>
        </p:nvSpPr>
        <p:spPr>
          <a:xfrm>
            <a:off x="838200" y="365125"/>
            <a:ext cx="10058400" cy="6121400"/>
          </a:xfrm>
        </p:spPr>
        <p:txBody>
          <a:bodyPr/>
          <a:lstStyle/>
          <a:p>
            <a:pPr marL="0" indent="0">
              <a:lnSpc>
                <a:spcPct val="100000"/>
              </a:lnSpc>
              <a:buNone/>
            </a:pPr>
            <a:r>
              <a:rPr lang="ja-JP" altLang="en-US" sz="7200" b="1" i="0" dirty="0">
                <a:solidFill>
                  <a:srgbClr val="191919"/>
                </a:solidFill>
                <a:effectLst/>
                <a:latin typeface="HGP教科書体" panose="02020600000000000000" pitchFamily="18" charset="-128"/>
                <a:ea typeface="HGP教科書体" panose="02020600000000000000" pitchFamily="18" charset="-128"/>
              </a:rPr>
              <a:t>①</a:t>
            </a:r>
            <a:r>
              <a:rPr lang="zh-TW" altLang="en-US" sz="7200" b="1" i="0" dirty="0">
                <a:solidFill>
                  <a:srgbClr val="191919"/>
                </a:solidFill>
                <a:effectLst/>
                <a:latin typeface="HGP教科書体" panose="02020600000000000000" pitchFamily="18" charset="-128"/>
                <a:ea typeface="HGP教科書体" panose="02020600000000000000" pitchFamily="18" charset="-128"/>
              </a:rPr>
              <a:t>子曰</a:t>
            </a:r>
            <a:r>
              <a:rPr lang="ja-JP" altLang="en-US" sz="7200" b="1" i="0" dirty="0">
                <a:solidFill>
                  <a:srgbClr val="191919"/>
                </a:solidFill>
                <a:effectLst/>
                <a:latin typeface="HGP教科書体" panose="02020600000000000000" pitchFamily="18" charset="-128"/>
                <a:ea typeface="HGP教科書体" panose="02020600000000000000" pitchFamily="18" charset="-128"/>
              </a:rPr>
              <a:t>、</a:t>
            </a:r>
            <a:endParaRPr lang="en-US" altLang="ja-JP" sz="7200" b="1" i="0" dirty="0">
              <a:solidFill>
                <a:srgbClr val="191919"/>
              </a:solidFill>
              <a:effectLst/>
              <a:latin typeface="HGP教科書体" panose="02020600000000000000" pitchFamily="18" charset="-128"/>
              <a:ea typeface="HGP教科書体" panose="02020600000000000000" pitchFamily="18" charset="-128"/>
            </a:endParaRPr>
          </a:p>
          <a:p>
            <a:pPr marL="0" indent="0">
              <a:lnSpc>
                <a:spcPct val="100000"/>
              </a:lnSpc>
              <a:buNone/>
            </a:pPr>
            <a:r>
              <a:rPr lang="zh-TW" altLang="en-US" sz="7200" b="1" i="0" dirty="0">
                <a:solidFill>
                  <a:srgbClr val="191919"/>
                </a:solidFill>
                <a:effectLst/>
                <a:latin typeface="HGP教科書体" panose="02020600000000000000" pitchFamily="18" charset="-128"/>
                <a:ea typeface="HGP教科書体" panose="02020600000000000000" pitchFamily="18" charset="-128"/>
              </a:rPr>
              <a:t>學而時習之</a:t>
            </a:r>
            <a:r>
              <a:rPr lang="ja-JP" altLang="en-US" sz="7200" b="1" i="0" dirty="0">
                <a:solidFill>
                  <a:srgbClr val="191919"/>
                </a:solidFill>
                <a:effectLst/>
                <a:latin typeface="HGP教科書体" panose="02020600000000000000" pitchFamily="18" charset="-128"/>
                <a:ea typeface="HGP教科書体" panose="02020600000000000000" pitchFamily="18" charset="-128"/>
              </a:rPr>
              <a:t>、</a:t>
            </a:r>
            <a:endParaRPr lang="en-US" altLang="zh-TW" sz="7200" b="1" i="0" dirty="0">
              <a:solidFill>
                <a:srgbClr val="191919"/>
              </a:solidFill>
              <a:effectLst/>
              <a:latin typeface="HGP教科書体" panose="02020600000000000000" pitchFamily="18" charset="-128"/>
              <a:ea typeface="HGP教科書体" panose="02020600000000000000" pitchFamily="18" charset="-128"/>
            </a:endParaRPr>
          </a:p>
          <a:p>
            <a:pPr marL="0" indent="0">
              <a:lnSpc>
                <a:spcPct val="100000"/>
              </a:lnSpc>
              <a:buNone/>
            </a:pPr>
            <a:r>
              <a:rPr lang="zh-TW" altLang="en-US" sz="7200" b="1" i="0" dirty="0">
                <a:solidFill>
                  <a:srgbClr val="191919"/>
                </a:solidFill>
                <a:effectLst/>
                <a:latin typeface="HGP教科書体" panose="02020600000000000000" pitchFamily="18" charset="-128"/>
                <a:ea typeface="HGP教科書体" panose="02020600000000000000" pitchFamily="18" charset="-128"/>
              </a:rPr>
              <a:t>不亦説乎</a:t>
            </a:r>
            <a:endParaRPr lang="en-US" altLang="zh-TW" sz="7200" b="1" i="0" dirty="0">
              <a:solidFill>
                <a:srgbClr val="191919"/>
              </a:solidFill>
              <a:effectLst/>
              <a:latin typeface="HGP教科書体" panose="02020600000000000000" pitchFamily="18" charset="-128"/>
              <a:ea typeface="HGP教科書体" panose="02020600000000000000" pitchFamily="18" charset="-128"/>
            </a:endParaRPr>
          </a:p>
          <a:p>
            <a:pPr marL="0" indent="0">
              <a:lnSpc>
                <a:spcPct val="100000"/>
              </a:lnSpc>
              <a:buNone/>
            </a:pPr>
            <a:r>
              <a:rPr lang="zh-TW" altLang="en-US" sz="7200" b="1" i="0" dirty="0">
                <a:solidFill>
                  <a:srgbClr val="191919"/>
                </a:solidFill>
                <a:effectLst/>
                <a:latin typeface="HGP教科書体" panose="02020600000000000000" pitchFamily="18" charset="-128"/>
                <a:ea typeface="HGP教科書体" panose="02020600000000000000" pitchFamily="18" charset="-128"/>
              </a:rPr>
              <a:t>有朋自遠方来</a:t>
            </a:r>
            <a:r>
              <a:rPr lang="ja-JP" altLang="en-US" sz="7200" b="1" i="0" dirty="0">
                <a:solidFill>
                  <a:srgbClr val="191919"/>
                </a:solidFill>
                <a:effectLst/>
                <a:latin typeface="HGP教科書体" panose="02020600000000000000" pitchFamily="18" charset="-128"/>
                <a:ea typeface="HGP教科書体" panose="02020600000000000000" pitchFamily="18" charset="-128"/>
              </a:rPr>
              <a:t>、</a:t>
            </a:r>
            <a:endParaRPr lang="en-US" altLang="zh-TW" sz="7200" b="1" i="0" dirty="0">
              <a:solidFill>
                <a:srgbClr val="191919"/>
              </a:solidFill>
              <a:effectLst/>
              <a:latin typeface="HGP教科書体" panose="02020600000000000000" pitchFamily="18" charset="-128"/>
              <a:ea typeface="HGP教科書体" panose="02020600000000000000" pitchFamily="18" charset="-128"/>
            </a:endParaRPr>
          </a:p>
          <a:p>
            <a:pPr marL="0" indent="0">
              <a:lnSpc>
                <a:spcPct val="100000"/>
              </a:lnSpc>
              <a:buNone/>
            </a:pPr>
            <a:r>
              <a:rPr lang="zh-TW" altLang="en-US" sz="7200" b="1" i="0" dirty="0">
                <a:solidFill>
                  <a:srgbClr val="191919"/>
                </a:solidFill>
                <a:effectLst/>
                <a:latin typeface="HGP教科書体" panose="02020600000000000000" pitchFamily="18" charset="-128"/>
                <a:ea typeface="HGP教科書体" panose="02020600000000000000" pitchFamily="18" charset="-128"/>
              </a:rPr>
              <a:t>不亦樂乎</a:t>
            </a:r>
            <a:endParaRPr lang="en-US" altLang="zh-TW" sz="7200" b="1" i="0" dirty="0">
              <a:solidFill>
                <a:srgbClr val="191919"/>
              </a:solidFill>
              <a:effectLst/>
              <a:latin typeface="HGP教科書体" panose="02020600000000000000" pitchFamily="18" charset="-128"/>
              <a:ea typeface="HGP教科書体" panose="02020600000000000000" pitchFamily="18" charset="-128"/>
            </a:endParaRPr>
          </a:p>
          <a:p>
            <a:pPr marL="0" indent="0">
              <a:lnSpc>
                <a:spcPct val="100000"/>
              </a:lnSpc>
              <a:buNone/>
            </a:pPr>
            <a:r>
              <a:rPr lang="zh-TW" altLang="en-US" sz="7200" b="1" i="0" dirty="0">
                <a:solidFill>
                  <a:srgbClr val="191919"/>
                </a:solidFill>
                <a:effectLst/>
                <a:latin typeface="HGP教科書体" panose="02020600000000000000" pitchFamily="18" charset="-128"/>
                <a:ea typeface="HGP教科書体" panose="02020600000000000000" pitchFamily="18" charset="-128"/>
              </a:rPr>
              <a:t>人不知而不慍</a:t>
            </a:r>
            <a:r>
              <a:rPr lang="ja-JP" altLang="en-US" sz="7200" b="1" i="0" dirty="0">
                <a:solidFill>
                  <a:srgbClr val="191919"/>
                </a:solidFill>
                <a:effectLst/>
                <a:latin typeface="HGP教科書体" panose="02020600000000000000" pitchFamily="18" charset="-128"/>
                <a:ea typeface="HGP教科書体" panose="02020600000000000000" pitchFamily="18" charset="-128"/>
              </a:rPr>
              <a:t>、</a:t>
            </a:r>
            <a:endParaRPr lang="en-US" altLang="zh-TW" sz="7200" b="1" i="0" dirty="0">
              <a:solidFill>
                <a:srgbClr val="191919"/>
              </a:solidFill>
              <a:effectLst/>
              <a:latin typeface="HGP教科書体" panose="02020600000000000000" pitchFamily="18" charset="-128"/>
              <a:ea typeface="HGP教科書体" panose="02020600000000000000" pitchFamily="18" charset="-128"/>
            </a:endParaRPr>
          </a:p>
          <a:p>
            <a:pPr marL="0" indent="0">
              <a:lnSpc>
                <a:spcPct val="100000"/>
              </a:lnSpc>
              <a:buNone/>
            </a:pPr>
            <a:r>
              <a:rPr lang="zh-TW" altLang="en-US" sz="7200" b="1" i="0" dirty="0">
                <a:solidFill>
                  <a:srgbClr val="191919"/>
                </a:solidFill>
                <a:effectLst/>
                <a:latin typeface="HGP教科書体" panose="02020600000000000000" pitchFamily="18" charset="-128"/>
                <a:ea typeface="HGP教科書体" panose="02020600000000000000" pitchFamily="18" charset="-128"/>
              </a:rPr>
              <a:t>不亦君子乎</a:t>
            </a:r>
          </a:p>
          <a:p>
            <a:endParaRPr kumimoji="1" lang="ja-JP" altLang="en-US" dirty="0"/>
          </a:p>
        </p:txBody>
      </p:sp>
    </p:spTree>
    <p:extLst>
      <p:ext uri="{BB962C8B-B14F-4D97-AF65-F5344CB8AC3E}">
        <p14:creationId xmlns:p14="http://schemas.microsoft.com/office/powerpoint/2010/main" val="32134852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縦書きテキスト プレースホルダー 2">
            <a:extLst>
              <a:ext uri="{FF2B5EF4-FFF2-40B4-BE49-F238E27FC236}">
                <a16:creationId xmlns:a16="http://schemas.microsoft.com/office/drawing/2014/main" id="{EE358735-62A9-4ED8-8149-A75C28DD7B1E}"/>
              </a:ext>
            </a:extLst>
          </p:cNvPr>
          <p:cNvSpPr>
            <a:spLocks noGrp="1"/>
          </p:cNvSpPr>
          <p:nvPr>
            <p:ph type="body" orient="vert" idx="1"/>
          </p:nvPr>
        </p:nvSpPr>
        <p:spPr>
          <a:xfrm>
            <a:off x="1556657" y="542290"/>
            <a:ext cx="10058400" cy="6407150"/>
          </a:xfrm>
        </p:spPr>
        <p:txBody>
          <a:bodyPr/>
          <a:lstStyle/>
          <a:p>
            <a:pPr marL="0" indent="0">
              <a:lnSpc>
                <a:spcPct val="100000"/>
              </a:lnSpc>
              <a:buNone/>
            </a:pPr>
            <a:r>
              <a:rPr lang="ja-JP" altLang="en-US" sz="7200" b="1" i="0" dirty="0">
                <a:solidFill>
                  <a:srgbClr val="191919"/>
                </a:solidFill>
                <a:effectLst/>
                <a:latin typeface="HGP教科書体" panose="02020600000000000000" pitchFamily="18" charset="-128"/>
                <a:ea typeface="HGP教科書体" panose="02020600000000000000" pitchFamily="18" charset="-128"/>
              </a:rPr>
              <a:t>⑩</a:t>
            </a:r>
            <a:r>
              <a:rPr lang="zh-TW" altLang="en-US" sz="7200" b="1" i="0" dirty="0">
                <a:solidFill>
                  <a:srgbClr val="191919"/>
                </a:solidFill>
                <a:effectLst/>
                <a:latin typeface="HGP教科書体" panose="02020600000000000000" pitchFamily="18" charset="-128"/>
                <a:ea typeface="HGP教科書体" panose="02020600000000000000" pitchFamily="18" charset="-128"/>
              </a:rPr>
              <a:t>子曰</a:t>
            </a:r>
            <a:r>
              <a:rPr lang="ja-JP" altLang="en-US" sz="7200" b="1" i="0" dirty="0">
                <a:solidFill>
                  <a:srgbClr val="191919"/>
                </a:solidFill>
                <a:effectLst/>
                <a:latin typeface="HGP教科書体" panose="02020600000000000000" pitchFamily="18" charset="-128"/>
                <a:ea typeface="HGP教科書体" panose="02020600000000000000" pitchFamily="18" charset="-128"/>
              </a:rPr>
              <a:t>、</a:t>
            </a:r>
            <a:endParaRPr lang="en-US" altLang="ja-JP" sz="7200" b="1" i="0" dirty="0">
              <a:solidFill>
                <a:srgbClr val="191919"/>
              </a:solidFill>
              <a:effectLst/>
              <a:latin typeface="HGP教科書体" panose="02020600000000000000" pitchFamily="18" charset="-128"/>
              <a:ea typeface="HGP教科書体" panose="02020600000000000000" pitchFamily="18" charset="-128"/>
            </a:endParaRPr>
          </a:p>
          <a:p>
            <a:pPr marL="0" indent="0" algn="l">
              <a:lnSpc>
                <a:spcPct val="100000"/>
              </a:lnSpc>
              <a:buNone/>
            </a:pPr>
            <a:r>
              <a:rPr lang="ja-JP" altLang="en-US" sz="7200" b="1" i="0" dirty="0">
                <a:solidFill>
                  <a:srgbClr val="191919"/>
                </a:solidFill>
                <a:effectLst/>
                <a:latin typeface="HGP教科書体" panose="02020600000000000000" pitchFamily="18" charset="-128"/>
                <a:ea typeface="HGP教科書体" panose="02020600000000000000" pitchFamily="18" charset="-128"/>
              </a:rPr>
              <a:t>君子成人之美、 不成人之悪、</a:t>
            </a:r>
            <a:endParaRPr lang="en-US" altLang="ja-JP" sz="7200" b="1" i="0" dirty="0">
              <a:solidFill>
                <a:srgbClr val="191919"/>
              </a:solidFill>
              <a:effectLst/>
              <a:latin typeface="HGP教科書体" panose="02020600000000000000" pitchFamily="18" charset="-128"/>
              <a:ea typeface="HGP教科書体" panose="02020600000000000000" pitchFamily="18" charset="-128"/>
            </a:endParaRPr>
          </a:p>
          <a:p>
            <a:pPr marL="0" indent="0" algn="l">
              <a:lnSpc>
                <a:spcPct val="100000"/>
              </a:lnSpc>
              <a:buNone/>
            </a:pPr>
            <a:r>
              <a:rPr lang="ja-JP" altLang="en-US" sz="7200" b="1" i="0" dirty="0">
                <a:solidFill>
                  <a:srgbClr val="191919"/>
                </a:solidFill>
                <a:effectLst/>
                <a:latin typeface="HGP教科書体" panose="02020600000000000000" pitchFamily="18" charset="-128"/>
                <a:ea typeface="HGP教科書体" panose="02020600000000000000" pitchFamily="18" charset="-128"/>
              </a:rPr>
              <a:t>小人反是</a:t>
            </a:r>
          </a:p>
          <a:p>
            <a:endParaRPr kumimoji="1" lang="ja-JP" altLang="en-US" dirty="0"/>
          </a:p>
        </p:txBody>
      </p:sp>
    </p:spTree>
    <p:extLst>
      <p:ext uri="{BB962C8B-B14F-4D97-AF65-F5344CB8AC3E}">
        <p14:creationId xmlns:p14="http://schemas.microsoft.com/office/powerpoint/2010/main" val="14260871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縦書きテキスト プレースホルダー 2">
            <a:extLst>
              <a:ext uri="{FF2B5EF4-FFF2-40B4-BE49-F238E27FC236}">
                <a16:creationId xmlns:a16="http://schemas.microsoft.com/office/drawing/2014/main" id="{7605907C-F453-4F29-A843-F403802FA828}"/>
              </a:ext>
            </a:extLst>
          </p:cNvPr>
          <p:cNvSpPr>
            <a:spLocks noGrp="1"/>
          </p:cNvSpPr>
          <p:nvPr>
            <p:ph type="body" orient="vert" idx="1"/>
          </p:nvPr>
        </p:nvSpPr>
        <p:spPr>
          <a:xfrm>
            <a:off x="600075" y="365124"/>
            <a:ext cx="10658475" cy="6035675"/>
          </a:xfrm>
        </p:spPr>
        <p:txBody>
          <a:bodyPr>
            <a:normAutofit lnSpcReduction="10000"/>
          </a:bodyPr>
          <a:lstStyle/>
          <a:p>
            <a:pPr marL="0" indent="0" algn="l">
              <a:lnSpc>
                <a:spcPct val="100000"/>
              </a:lnSpc>
              <a:buNone/>
            </a:pPr>
            <a:r>
              <a:rPr lang="ja-JP" altLang="en-US" sz="3500" b="1" i="0" dirty="0">
                <a:solidFill>
                  <a:srgbClr val="191919"/>
                </a:solidFill>
                <a:effectLst/>
                <a:latin typeface="Lato"/>
              </a:rPr>
              <a:t>書き下し文</a:t>
            </a:r>
          </a:p>
          <a:p>
            <a:pPr marL="0" indent="0" algn="l">
              <a:lnSpc>
                <a:spcPct val="100000"/>
              </a:lnSpc>
              <a:buNone/>
            </a:pPr>
            <a:r>
              <a:rPr lang="ja-JP" altLang="en-US" sz="3500" b="0" i="0" dirty="0">
                <a:solidFill>
                  <a:srgbClr val="191919"/>
                </a:solidFill>
                <a:effectLst/>
                <a:latin typeface="Lato"/>
              </a:rPr>
              <a:t>⑩子曰く、君子は人の美を成し、人の悪を成さず。</a:t>
            </a:r>
            <a:endParaRPr lang="en-US" altLang="ja-JP" sz="3500" b="0" i="0" dirty="0">
              <a:solidFill>
                <a:srgbClr val="191919"/>
              </a:solidFill>
              <a:effectLst/>
              <a:latin typeface="Lato"/>
            </a:endParaRPr>
          </a:p>
          <a:p>
            <a:pPr marL="0" indent="0" algn="l">
              <a:lnSpc>
                <a:spcPct val="100000"/>
              </a:lnSpc>
              <a:buNone/>
            </a:pPr>
            <a:r>
              <a:rPr lang="ja-JP" altLang="en-US" sz="3500" b="0" i="0" dirty="0">
                <a:solidFill>
                  <a:srgbClr val="191919"/>
                </a:solidFill>
                <a:effectLst/>
                <a:latin typeface="Lato"/>
              </a:rPr>
              <a:t>小人は是</a:t>
            </a:r>
            <a:r>
              <a:rPr lang="en-US" altLang="ja-JP" sz="3500" b="0" i="0" dirty="0">
                <a:solidFill>
                  <a:srgbClr val="191919"/>
                </a:solidFill>
                <a:effectLst/>
                <a:latin typeface="Lato"/>
              </a:rPr>
              <a:t>(</a:t>
            </a:r>
            <a:r>
              <a:rPr lang="ja-JP" altLang="en-US" sz="3500" b="0" i="0" dirty="0">
                <a:solidFill>
                  <a:srgbClr val="191919"/>
                </a:solidFill>
                <a:effectLst/>
                <a:latin typeface="Lato"/>
              </a:rPr>
              <a:t>これ</a:t>
            </a:r>
            <a:r>
              <a:rPr lang="en-US" altLang="ja-JP" sz="3500" b="0" i="0" dirty="0">
                <a:solidFill>
                  <a:srgbClr val="191919"/>
                </a:solidFill>
                <a:effectLst/>
                <a:latin typeface="Lato"/>
              </a:rPr>
              <a:t>)</a:t>
            </a:r>
            <a:r>
              <a:rPr lang="ja-JP" altLang="en-US" sz="3500" b="0" i="0" dirty="0">
                <a:solidFill>
                  <a:srgbClr val="191919"/>
                </a:solidFill>
                <a:effectLst/>
                <a:latin typeface="Lato"/>
              </a:rPr>
              <a:t>に反す。</a:t>
            </a:r>
          </a:p>
          <a:p>
            <a:pPr marL="0" indent="0" algn="l">
              <a:lnSpc>
                <a:spcPct val="150000"/>
              </a:lnSpc>
              <a:buNone/>
            </a:pPr>
            <a:r>
              <a:rPr lang="ja-JP" altLang="en-US" sz="3500" b="1" i="0" dirty="0">
                <a:solidFill>
                  <a:srgbClr val="191919"/>
                </a:solidFill>
                <a:effectLst/>
                <a:latin typeface="Lato"/>
              </a:rPr>
              <a:t>通訳</a:t>
            </a:r>
          </a:p>
          <a:p>
            <a:pPr marL="0" indent="0" algn="l">
              <a:lnSpc>
                <a:spcPct val="120000"/>
              </a:lnSpc>
              <a:buNone/>
            </a:pPr>
            <a:r>
              <a:rPr lang="ja-JP" altLang="en-US" sz="3500" b="0" i="0" dirty="0">
                <a:solidFill>
                  <a:srgbClr val="191919"/>
                </a:solidFill>
                <a:effectLst/>
                <a:latin typeface="Lato"/>
              </a:rPr>
              <a:t>孔子</a:t>
            </a:r>
            <a:r>
              <a:rPr lang="ja-JP" altLang="en-US" sz="3600" b="0" i="0" dirty="0">
                <a:solidFill>
                  <a:srgbClr val="191919"/>
                </a:solidFill>
                <a:effectLst/>
                <a:latin typeface="Lato"/>
              </a:rPr>
              <a:t>先生</a:t>
            </a:r>
            <a:r>
              <a:rPr lang="ja-JP" altLang="en-US" sz="3500" b="0" i="0" dirty="0">
                <a:solidFill>
                  <a:srgbClr val="191919"/>
                </a:solidFill>
                <a:effectLst/>
                <a:latin typeface="Lato"/>
              </a:rPr>
              <a:t>は言った。君子は他人の良いところを見つけて導き成就させ、欠点や失敗については、それを戒めて抑えようとするが、つまらない人間はその逆をする。</a:t>
            </a:r>
          </a:p>
          <a:p>
            <a:pPr marL="0" indent="0" algn="l">
              <a:lnSpc>
                <a:spcPct val="150000"/>
              </a:lnSpc>
              <a:buNone/>
            </a:pPr>
            <a:r>
              <a:rPr lang="ja-JP" altLang="en-US" sz="3500" b="1" i="0" dirty="0">
                <a:solidFill>
                  <a:srgbClr val="191919"/>
                </a:solidFill>
                <a:effectLst/>
                <a:latin typeface="Lato"/>
              </a:rPr>
              <a:t>解説</a:t>
            </a:r>
          </a:p>
          <a:p>
            <a:pPr marL="0" indent="0" algn="l">
              <a:lnSpc>
                <a:spcPct val="100000"/>
              </a:lnSpc>
              <a:buNone/>
            </a:pPr>
            <a:r>
              <a:rPr lang="ja-JP" altLang="en-US" sz="3500" b="0" i="0" dirty="0">
                <a:solidFill>
                  <a:srgbClr val="191919"/>
                </a:solidFill>
                <a:effectLst/>
                <a:latin typeface="Lato"/>
              </a:rPr>
              <a:t>他人の長所を素直に褒めるのは、</a:t>
            </a:r>
            <a:br>
              <a:rPr lang="ja-JP" altLang="en-US" sz="3500" b="0" i="0" dirty="0">
                <a:solidFill>
                  <a:srgbClr val="191919"/>
                </a:solidFill>
                <a:effectLst/>
                <a:latin typeface="Lato"/>
              </a:rPr>
            </a:br>
            <a:r>
              <a:rPr lang="ja-JP" altLang="en-US" sz="3500" b="0" i="0" dirty="0">
                <a:solidFill>
                  <a:srgbClr val="191919"/>
                </a:solidFill>
                <a:effectLst/>
                <a:latin typeface="Lato"/>
              </a:rPr>
              <a:t>案外難しい。ケチなプライドなんて捨てた方がよっぽど身になる。</a:t>
            </a:r>
          </a:p>
          <a:p>
            <a:endParaRPr kumimoji="1" lang="ja-JP" altLang="en-US" dirty="0"/>
          </a:p>
        </p:txBody>
      </p:sp>
    </p:spTree>
    <p:extLst>
      <p:ext uri="{BB962C8B-B14F-4D97-AF65-F5344CB8AC3E}">
        <p14:creationId xmlns:p14="http://schemas.microsoft.com/office/powerpoint/2010/main" val="37098373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縦書きテキスト プレースホルダー 2">
            <a:extLst>
              <a:ext uri="{FF2B5EF4-FFF2-40B4-BE49-F238E27FC236}">
                <a16:creationId xmlns:a16="http://schemas.microsoft.com/office/drawing/2014/main" id="{EE358735-62A9-4ED8-8149-A75C28DD7B1E}"/>
              </a:ext>
            </a:extLst>
          </p:cNvPr>
          <p:cNvSpPr>
            <a:spLocks noGrp="1"/>
          </p:cNvSpPr>
          <p:nvPr>
            <p:ph type="body" orient="vert" idx="1"/>
          </p:nvPr>
        </p:nvSpPr>
        <p:spPr>
          <a:xfrm>
            <a:off x="838200" y="365125"/>
            <a:ext cx="10058400" cy="6121400"/>
          </a:xfrm>
        </p:spPr>
        <p:txBody>
          <a:bodyPr/>
          <a:lstStyle/>
          <a:p>
            <a:pPr marL="0" indent="0">
              <a:lnSpc>
                <a:spcPct val="100000"/>
              </a:lnSpc>
              <a:buNone/>
            </a:pPr>
            <a:r>
              <a:rPr lang="ja-JP" altLang="en-US" sz="7200" b="1" i="0" dirty="0">
                <a:solidFill>
                  <a:srgbClr val="191919"/>
                </a:solidFill>
                <a:effectLst/>
                <a:latin typeface="HGP教科書体" panose="02020600000000000000" pitchFamily="18" charset="-128"/>
                <a:ea typeface="HGP教科書体" panose="02020600000000000000" pitchFamily="18" charset="-128"/>
              </a:rPr>
              <a:t>⑪</a:t>
            </a:r>
            <a:r>
              <a:rPr lang="zh-TW" altLang="en-US" sz="7200" b="1" i="0" dirty="0">
                <a:solidFill>
                  <a:srgbClr val="191919"/>
                </a:solidFill>
                <a:effectLst/>
                <a:latin typeface="HGP教科書体" panose="02020600000000000000" pitchFamily="18" charset="-128"/>
                <a:ea typeface="HGP教科書体" panose="02020600000000000000" pitchFamily="18" charset="-128"/>
              </a:rPr>
              <a:t>子曰</a:t>
            </a:r>
            <a:r>
              <a:rPr lang="ja-JP" altLang="en-US" sz="7200" b="1" i="0" dirty="0">
                <a:solidFill>
                  <a:srgbClr val="191919"/>
                </a:solidFill>
                <a:effectLst/>
                <a:latin typeface="HGP教科書体" panose="02020600000000000000" pitchFamily="18" charset="-128"/>
                <a:ea typeface="HGP教科書体" panose="02020600000000000000" pitchFamily="18" charset="-128"/>
              </a:rPr>
              <a:t>、</a:t>
            </a:r>
            <a:endParaRPr lang="en-US" altLang="ja-JP" sz="7200" b="1" i="0" dirty="0">
              <a:solidFill>
                <a:srgbClr val="191919"/>
              </a:solidFill>
              <a:effectLst/>
              <a:latin typeface="HGP教科書体" panose="02020600000000000000" pitchFamily="18" charset="-128"/>
              <a:ea typeface="HGP教科書体" panose="02020600000000000000" pitchFamily="18" charset="-128"/>
            </a:endParaRPr>
          </a:p>
          <a:p>
            <a:pPr marL="0" indent="0" algn="l">
              <a:lnSpc>
                <a:spcPct val="100000"/>
              </a:lnSpc>
              <a:buNone/>
            </a:pPr>
            <a:r>
              <a:rPr lang="ja-JP" altLang="en-US" sz="7200" b="1" i="0" dirty="0">
                <a:solidFill>
                  <a:srgbClr val="191919"/>
                </a:solidFill>
                <a:effectLst/>
                <a:latin typeface="HGP教科書体" panose="02020600000000000000" pitchFamily="18" charset="-128"/>
                <a:ea typeface="HGP教科書体" panose="02020600000000000000" pitchFamily="18" charset="-128"/>
              </a:rPr>
              <a:t>君子和而不同、 小人同而不和</a:t>
            </a:r>
          </a:p>
          <a:p>
            <a:endParaRPr kumimoji="1" lang="ja-JP" altLang="en-US" dirty="0"/>
          </a:p>
        </p:txBody>
      </p:sp>
    </p:spTree>
    <p:extLst>
      <p:ext uri="{BB962C8B-B14F-4D97-AF65-F5344CB8AC3E}">
        <p14:creationId xmlns:p14="http://schemas.microsoft.com/office/powerpoint/2010/main" val="24957945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縦書きテキスト プレースホルダー 2">
            <a:extLst>
              <a:ext uri="{FF2B5EF4-FFF2-40B4-BE49-F238E27FC236}">
                <a16:creationId xmlns:a16="http://schemas.microsoft.com/office/drawing/2014/main" id="{7605907C-F453-4F29-A843-F403802FA828}"/>
              </a:ext>
            </a:extLst>
          </p:cNvPr>
          <p:cNvSpPr>
            <a:spLocks noGrp="1"/>
          </p:cNvSpPr>
          <p:nvPr>
            <p:ph type="body" orient="vert" idx="1"/>
          </p:nvPr>
        </p:nvSpPr>
        <p:spPr>
          <a:xfrm>
            <a:off x="600075" y="365124"/>
            <a:ext cx="10658475" cy="6035675"/>
          </a:xfrm>
        </p:spPr>
        <p:txBody>
          <a:bodyPr>
            <a:normAutofit/>
          </a:bodyPr>
          <a:lstStyle/>
          <a:p>
            <a:pPr marL="0" indent="0" algn="l">
              <a:buNone/>
            </a:pPr>
            <a:r>
              <a:rPr lang="ja-JP" altLang="en-US" sz="3200" b="1" i="0" dirty="0">
                <a:solidFill>
                  <a:srgbClr val="191919"/>
                </a:solidFill>
                <a:effectLst/>
                <a:latin typeface="Lato"/>
              </a:rPr>
              <a:t>書き下し文</a:t>
            </a:r>
          </a:p>
          <a:p>
            <a:pPr marL="0" indent="0" algn="l">
              <a:buNone/>
            </a:pPr>
            <a:r>
              <a:rPr lang="ja-JP" altLang="en-US" sz="3200" b="0" i="0" dirty="0">
                <a:solidFill>
                  <a:srgbClr val="191919"/>
                </a:solidFill>
                <a:effectLst/>
                <a:latin typeface="Lato"/>
              </a:rPr>
              <a:t>⑪子曰く、君子は和して同せず、</a:t>
            </a:r>
            <a:br>
              <a:rPr lang="ja-JP" altLang="en-US" sz="3200" b="0" i="0" dirty="0">
                <a:solidFill>
                  <a:srgbClr val="191919"/>
                </a:solidFill>
                <a:effectLst/>
                <a:latin typeface="Lato"/>
              </a:rPr>
            </a:br>
            <a:r>
              <a:rPr lang="ja-JP" altLang="en-US" sz="3200" b="0" i="0" dirty="0">
                <a:solidFill>
                  <a:srgbClr val="191919"/>
                </a:solidFill>
                <a:effectLst/>
                <a:latin typeface="Lato"/>
              </a:rPr>
              <a:t>小人は同して和せず。</a:t>
            </a:r>
          </a:p>
          <a:p>
            <a:pPr marL="0" indent="0" algn="l">
              <a:buNone/>
            </a:pPr>
            <a:r>
              <a:rPr lang="ja-JP" altLang="en-US" sz="3200" b="1" i="0" dirty="0">
                <a:solidFill>
                  <a:srgbClr val="191919"/>
                </a:solidFill>
                <a:effectLst/>
                <a:latin typeface="Lato"/>
              </a:rPr>
              <a:t>通訳</a:t>
            </a:r>
          </a:p>
          <a:p>
            <a:pPr marL="0" indent="0" algn="l">
              <a:buNone/>
            </a:pPr>
            <a:r>
              <a:rPr lang="ja-JP" altLang="en-US" sz="3200" b="0" i="0" dirty="0">
                <a:solidFill>
                  <a:srgbClr val="191919"/>
                </a:solidFill>
                <a:effectLst/>
                <a:latin typeface="Lato"/>
              </a:rPr>
              <a:t>孔子先生は言った。君子は他者と調和し上手くやっていくが、決して他者に引きずられたり流されたりしない。</a:t>
            </a:r>
            <a:br>
              <a:rPr lang="ja-JP" altLang="en-US" sz="3200" b="0" i="0" dirty="0">
                <a:solidFill>
                  <a:srgbClr val="191919"/>
                </a:solidFill>
                <a:effectLst/>
                <a:latin typeface="Lato"/>
              </a:rPr>
            </a:br>
            <a:r>
              <a:rPr lang="ja-JP" altLang="en-US" sz="3200" b="0" i="0" dirty="0">
                <a:solidFill>
                  <a:srgbClr val="191919"/>
                </a:solidFill>
                <a:effectLst/>
                <a:latin typeface="Lato"/>
              </a:rPr>
              <a:t>つまらない人は、他者に振り回されたり、こびへつらったりするが、決して他者と調和しようとはしない。</a:t>
            </a:r>
          </a:p>
          <a:p>
            <a:pPr marL="0" indent="0" algn="l">
              <a:buNone/>
            </a:pPr>
            <a:r>
              <a:rPr lang="ja-JP" altLang="en-US" sz="3200" b="1" i="0" dirty="0">
                <a:solidFill>
                  <a:srgbClr val="191919"/>
                </a:solidFill>
                <a:effectLst/>
                <a:latin typeface="Lato"/>
              </a:rPr>
              <a:t>解説</a:t>
            </a:r>
          </a:p>
          <a:p>
            <a:pPr marL="0" indent="0" algn="l">
              <a:buNone/>
            </a:pPr>
            <a:r>
              <a:rPr lang="ja-JP" altLang="en-US" sz="3200" b="0" i="0" dirty="0">
                <a:solidFill>
                  <a:srgbClr val="191919"/>
                </a:solidFill>
                <a:effectLst/>
                <a:latin typeface="Lato"/>
              </a:rPr>
              <a:t>友だちは多い方がいいと言うけれど、烏合の衆の集まりに意味はない。</a:t>
            </a:r>
          </a:p>
          <a:p>
            <a:pPr marL="0" indent="0" algn="l">
              <a:buNone/>
            </a:pPr>
            <a:r>
              <a:rPr lang="ja-JP" altLang="en-US" sz="3200" b="0" i="0" dirty="0">
                <a:solidFill>
                  <a:srgbClr val="191919"/>
                </a:solidFill>
                <a:effectLst/>
                <a:latin typeface="Lato"/>
              </a:rPr>
              <a:t>お互いを成長させるような</a:t>
            </a:r>
            <a:br>
              <a:rPr lang="ja-JP" altLang="en-US" sz="3200" b="0" i="0" dirty="0">
                <a:solidFill>
                  <a:srgbClr val="191919"/>
                </a:solidFill>
                <a:effectLst/>
                <a:latin typeface="Lato"/>
              </a:rPr>
            </a:br>
            <a:r>
              <a:rPr lang="ja-JP" altLang="en-US" sz="3200" b="0" i="0" dirty="0">
                <a:solidFill>
                  <a:srgbClr val="191919"/>
                </a:solidFill>
                <a:effectLst/>
                <a:latin typeface="Lato"/>
              </a:rPr>
              <a:t>友情関係を大事にしたいものだ。</a:t>
            </a:r>
          </a:p>
          <a:p>
            <a:endParaRPr kumimoji="1" lang="ja-JP" altLang="en-US" dirty="0"/>
          </a:p>
        </p:txBody>
      </p:sp>
    </p:spTree>
    <p:extLst>
      <p:ext uri="{BB962C8B-B14F-4D97-AF65-F5344CB8AC3E}">
        <p14:creationId xmlns:p14="http://schemas.microsoft.com/office/powerpoint/2010/main" val="22972910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縦書きテキスト プレースホルダー 2">
            <a:extLst>
              <a:ext uri="{FF2B5EF4-FFF2-40B4-BE49-F238E27FC236}">
                <a16:creationId xmlns:a16="http://schemas.microsoft.com/office/drawing/2014/main" id="{342C22F8-FCD7-49B2-B619-2DBDF01B661C}"/>
              </a:ext>
            </a:extLst>
          </p:cNvPr>
          <p:cNvSpPr>
            <a:spLocks noGrp="1"/>
          </p:cNvSpPr>
          <p:nvPr>
            <p:ph type="body" orient="vert" idx="1"/>
          </p:nvPr>
        </p:nvSpPr>
        <p:spPr>
          <a:xfrm>
            <a:off x="676366" y="328022"/>
            <a:ext cx="11003280" cy="6248399"/>
          </a:xfrm>
        </p:spPr>
        <p:txBody>
          <a:bodyPr>
            <a:noAutofit/>
          </a:bodyPr>
          <a:lstStyle/>
          <a:p>
            <a:pPr marL="0" indent="0">
              <a:lnSpc>
                <a:spcPct val="100000"/>
              </a:lnSpc>
              <a:buNone/>
            </a:pPr>
            <a:r>
              <a:rPr lang="ja-JP" altLang="en-US" sz="7200" b="1" i="0" dirty="0">
                <a:solidFill>
                  <a:srgbClr val="333333"/>
                </a:solidFill>
                <a:effectLst/>
                <a:latin typeface="HGS教科書体" panose="02020600000000000000" pitchFamily="18" charset="-128"/>
                <a:ea typeface="HGS教科書体" panose="02020600000000000000" pitchFamily="18" charset="-128"/>
              </a:rPr>
              <a:t>⑫</a:t>
            </a:r>
            <a:r>
              <a:rPr lang="zh-TW" altLang="en-US" sz="7200" b="1" i="0" dirty="0">
                <a:solidFill>
                  <a:srgbClr val="333333"/>
                </a:solidFill>
                <a:effectLst/>
                <a:latin typeface="HGS教科書体" panose="02020600000000000000" pitchFamily="18" charset="-128"/>
                <a:ea typeface="HGS教科書体" panose="02020600000000000000" pitchFamily="18" charset="-128"/>
              </a:rPr>
              <a:t>子曰</a:t>
            </a:r>
            <a:r>
              <a:rPr lang="ja-JP" altLang="en-US" sz="7200" b="1" i="0" dirty="0">
                <a:solidFill>
                  <a:srgbClr val="333333"/>
                </a:solidFill>
                <a:effectLst/>
                <a:latin typeface="HGS教科書体" panose="02020600000000000000" pitchFamily="18" charset="-128"/>
                <a:ea typeface="HGS教科書体" panose="02020600000000000000" pitchFamily="18" charset="-128"/>
              </a:rPr>
              <a:t>、</a:t>
            </a:r>
            <a:br>
              <a:rPr lang="zh-TW" altLang="en-US" sz="7200" b="1" dirty="0">
                <a:latin typeface="HGS教科書体" panose="02020600000000000000" pitchFamily="18" charset="-128"/>
                <a:ea typeface="HGS教科書体" panose="02020600000000000000" pitchFamily="18" charset="-128"/>
              </a:rPr>
            </a:br>
            <a:r>
              <a:rPr lang="zh-TW" altLang="en-US" sz="7200" b="1" i="0" dirty="0">
                <a:solidFill>
                  <a:srgbClr val="333333"/>
                </a:solidFill>
                <a:effectLst/>
                <a:latin typeface="HGS教科書体" panose="02020600000000000000" pitchFamily="18" charset="-128"/>
                <a:ea typeface="HGS教科書体" panose="02020600000000000000" pitchFamily="18" charset="-128"/>
              </a:rPr>
              <a:t>吾十有五而志于学</a:t>
            </a:r>
            <a:r>
              <a:rPr lang="ja-JP" altLang="en-US" sz="7200" b="1" i="0" dirty="0">
                <a:solidFill>
                  <a:srgbClr val="333333"/>
                </a:solidFill>
                <a:effectLst/>
                <a:latin typeface="HGS教科書体" panose="02020600000000000000" pitchFamily="18" charset="-128"/>
                <a:ea typeface="HGS教科書体" panose="02020600000000000000" pitchFamily="18" charset="-128"/>
              </a:rPr>
              <a:t>、</a:t>
            </a:r>
            <a:br>
              <a:rPr lang="zh-TW" altLang="en-US" sz="7200" b="1" dirty="0">
                <a:latin typeface="HGS教科書体" panose="02020600000000000000" pitchFamily="18" charset="-128"/>
                <a:ea typeface="HGS教科書体" panose="02020600000000000000" pitchFamily="18" charset="-128"/>
              </a:rPr>
            </a:br>
            <a:r>
              <a:rPr lang="zh-TW" altLang="en-US" sz="7200" b="1" i="0" dirty="0">
                <a:solidFill>
                  <a:srgbClr val="333333"/>
                </a:solidFill>
                <a:effectLst/>
                <a:latin typeface="HGS教科書体" panose="02020600000000000000" pitchFamily="18" charset="-128"/>
                <a:ea typeface="HGS教科書体" panose="02020600000000000000" pitchFamily="18" charset="-128"/>
              </a:rPr>
              <a:t>三十而立</a:t>
            </a:r>
            <a:r>
              <a:rPr lang="ja-JP" altLang="en-US" sz="7200" b="1" i="0" dirty="0">
                <a:solidFill>
                  <a:srgbClr val="333333"/>
                </a:solidFill>
                <a:effectLst/>
                <a:latin typeface="HGS教科書体" panose="02020600000000000000" pitchFamily="18" charset="-128"/>
                <a:ea typeface="HGS教科書体" panose="02020600000000000000" pitchFamily="18" charset="-128"/>
              </a:rPr>
              <a:t>、</a:t>
            </a:r>
            <a:br>
              <a:rPr lang="zh-TW" altLang="en-US" sz="7200" b="1" dirty="0">
                <a:latin typeface="HGS教科書体" panose="02020600000000000000" pitchFamily="18" charset="-128"/>
                <a:ea typeface="HGS教科書体" panose="02020600000000000000" pitchFamily="18" charset="-128"/>
              </a:rPr>
            </a:br>
            <a:r>
              <a:rPr lang="zh-TW" altLang="en-US" sz="7200" b="1" i="0" dirty="0">
                <a:solidFill>
                  <a:srgbClr val="333333"/>
                </a:solidFill>
                <a:effectLst/>
                <a:latin typeface="HGS教科書体" panose="02020600000000000000" pitchFamily="18" charset="-128"/>
                <a:ea typeface="HGS教科書体" panose="02020600000000000000" pitchFamily="18" charset="-128"/>
              </a:rPr>
              <a:t>四十而不惑</a:t>
            </a:r>
            <a:r>
              <a:rPr lang="ja-JP" altLang="en-US" sz="7200" b="1" i="0" dirty="0">
                <a:solidFill>
                  <a:srgbClr val="333333"/>
                </a:solidFill>
                <a:effectLst/>
                <a:latin typeface="HGS教科書体" panose="02020600000000000000" pitchFamily="18" charset="-128"/>
                <a:ea typeface="HGS教科書体" panose="02020600000000000000" pitchFamily="18" charset="-128"/>
              </a:rPr>
              <a:t>、</a:t>
            </a:r>
            <a:br>
              <a:rPr lang="zh-TW" altLang="en-US" sz="7200" b="1" dirty="0">
                <a:latin typeface="HGS教科書体" panose="02020600000000000000" pitchFamily="18" charset="-128"/>
                <a:ea typeface="HGS教科書体" panose="02020600000000000000" pitchFamily="18" charset="-128"/>
              </a:rPr>
            </a:br>
            <a:r>
              <a:rPr lang="zh-TW" altLang="en-US" sz="7200" b="1" i="0" dirty="0">
                <a:solidFill>
                  <a:srgbClr val="333333"/>
                </a:solidFill>
                <a:effectLst/>
                <a:latin typeface="HGS教科書体" panose="02020600000000000000" pitchFamily="18" charset="-128"/>
                <a:ea typeface="HGS教科書体" panose="02020600000000000000" pitchFamily="18" charset="-128"/>
              </a:rPr>
              <a:t>五十而知天命</a:t>
            </a:r>
            <a:r>
              <a:rPr lang="ja-JP" altLang="en-US" sz="7200" b="1" i="0" dirty="0">
                <a:solidFill>
                  <a:srgbClr val="333333"/>
                </a:solidFill>
                <a:effectLst/>
                <a:latin typeface="HGS教科書体" panose="02020600000000000000" pitchFamily="18" charset="-128"/>
                <a:ea typeface="HGS教科書体" panose="02020600000000000000" pitchFamily="18" charset="-128"/>
              </a:rPr>
              <a:t>、</a:t>
            </a:r>
            <a:br>
              <a:rPr lang="zh-TW" altLang="en-US" sz="7200" b="1" dirty="0">
                <a:latin typeface="HGS教科書体" panose="02020600000000000000" pitchFamily="18" charset="-128"/>
                <a:ea typeface="HGS教科書体" panose="02020600000000000000" pitchFamily="18" charset="-128"/>
              </a:rPr>
            </a:br>
            <a:r>
              <a:rPr lang="zh-TW" altLang="en-US" sz="7200" b="1" i="0" dirty="0">
                <a:solidFill>
                  <a:srgbClr val="333333"/>
                </a:solidFill>
                <a:effectLst/>
                <a:latin typeface="HGS教科書体" panose="02020600000000000000" pitchFamily="18" charset="-128"/>
                <a:ea typeface="HGS教科書体" panose="02020600000000000000" pitchFamily="18" charset="-128"/>
              </a:rPr>
              <a:t>六十而耳順</a:t>
            </a:r>
            <a:r>
              <a:rPr lang="ja-JP" altLang="en-US" sz="7200" b="1" i="0" dirty="0">
                <a:solidFill>
                  <a:srgbClr val="333333"/>
                </a:solidFill>
                <a:effectLst/>
                <a:latin typeface="HGS教科書体" panose="02020600000000000000" pitchFamily="18" charset="-128"/>
                <a:ea typeface="HGS教科書体" panose="02020600000000000000" pitchFamily="18" charset="-128"/>
              </a:rPr>
              <a:t>、</a:t>
            </a:r>
            <a:br>
              <a:rPr lang="zh-TW" altLang="en-US" sz="7200" b="1" dirty="0">
                <a:latin typeface="HGS教科書体" panose="02020600000000000000" pitchFamily="18" charset="-128"/>
                <a:ea typeface="HGS教科書体" panose="02020600000000000000" pitchFamily="18" charset="-128"/>
              </a:rPr>
            </a:br>
            <a:r>
              <a:rPr lang="zh-TW" altLang="en-US" sz="7200" b="1" i="0" dirty="0">
                <a:solidFill>
                  <a:srgbClr val="333333"/>
                </a:solidFill>
                <a:effectLst/>
                <a:latin typeface="HGS教科書体" panose="02020600000000000000" pitchFamily="18" charset="-128"/>
                <a:ea typeface="HGS教科書体" panose="02020600000000000000" pitchFamily="18" charset="-128"/>
              </a:rPr>
              <a:t>七十而従心所欲不踰矩</a:t>
            </a:r>
            <a:endParaRPr kumimoji="1" lang="ja-JP" altLang="en-US" sz="7200" b="1" dirty="0">
              <a:latin typeface="HGS教科書体" panose="02020600000000000000" pitchFamily="18" charset="-128"/>
              <a:ea typeface="HGS教科書体" panose="02020600000000000000" pitchFamily="18" charset="-128"/>
            </a:endParaRPr>
          </a:p>
        </p:txBody>
      </p:sp>
    </p:spTree>
    <p:extLst>
      <p:ext uri="{BB962C8B-B14F-4D97-AF65-F5344CB8AC3E}">
        <p14:creationId xmlns:p14="http://schemas.microsoft.com/office/powerpoint/2010/main" val="21853950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縦書きテキスト プレースホルダー 2">
            <a:extLst>
              <a:ext uri="{FF2B5EF4-FFF2-40B4-BE49-F238E27FC236}">
                <a16:creationId xmlns:a16="http://schemas.microsoft.com/office/drawing/2014/main" id="{FA53750E-0286-4ACC-94EA-72E218E75651}"/>
              </a:ext>
            </a:extLst>
          </p:cNvPr>
          <p:cNvSpPr>
            <a:spLocks noGrp="1"/>
          </p:cNvSpPr>
          <p:nvPr>
            <p:ph type="body" orient="vert" idx="1"/>
          </p:nvPr>
        </p:nvSpPr>
        <p:spPr>
          <a:xfrm>
            <a:off x="838200" y="365124"/>
            <a:ext cx="10855960" cy="6055995"/>
          </a:xfrm>
        </p:spPr>
        <p:txBody>
          <a:bodyPr/>
          <a:lstStyle/>
          <a:p>
            <a:pPr marL="0" indent="0" fontAlgn="ctr">
              <a:buNone/>
            </a:pPr>
            <a:r>
              <a:rPr lang="ja-JP" altLang="en-US" sz="3200" b="1" i="0" dirty="0">
                <a:solidFill>
                  <a:srgbClr val="191919"/>
                </a:solidFill>
                <a:effectLst/>
                <a:latin typeface="Lato"/>
              </a:rPr>
              <a:t>書き下し文</a:t>
            </a:r>
          </a:p>
          <a:p>
            <a:pPr marL="0" indent="0" algn="l" fontAlgn="ctr">
              <a:buNone/>
            </a:pPr>
            <a:r>
              <a:rPr lang="ja-JP" altLang="en-US" sz="3200" b="0" i="0" dirty="0">
                <a:solidFill>
                  <a:srgbClr val="333333"/>
                </a:solidFill>
                <a:effectLst/>
                <a:latin typeface="ヒラギノ角ゴ Pro W3"/>
              </a:rPr>
              <a:t>⑫子曰く、吾十有五にして学に志す。三十にして立つ。四十にして惑はず。五十にして天命を知る。六十にして耳順ふ。七十にして心の欲する所に従ひて矩（のり）を踰えず（こえず） 。</a:t>
            </a:r>
            <a:endParaRPr lang="en-US" altLang="ja-JP" sz="3200" b="0" i="0" dirty="0">
              <a:solidFill>
                <a:srgbClr val="333333"/>
              </a:solidFill>
              <a:effectLst/>
              <a:latin typeface="ヒラギノ角ゴ Pro W3"/>
            </a:endParaRPr>
          </a:p>
          <a:p>
            <a:pPr marL="0" indent="0" algn="l" fontAlgn="ctr">
              <a:buNone/>
            </a:pPr>
            <a:endParaRPr lang="en-US" altLang="ja-JP" sz="3200" b="1" i="0" dirty="0">
              <a:solidFill>
                <a:srgbClr val="222222"/>
              </a:solidFill>
              <a:effectLst/>
              <a:latin typeface="ヒラギノ角ゴ Pro W3"/>
            </a:endParaRPr>
          </a:p>
          <a:p>
            <a:pPr marL="0" indent="0" algn="l" fontAlgn="ctr">
              <a:buNone/>
            </a:pPr>
            <a:r>
              <a:rPr lang="ja-JP" altLang="en-US" sz="3200" b="1" i="0" dirty="0">
                <a:solidFill>
                  <a:srgbClr val="222222"/>
                </a:solidFill>
                <a:effectLst/>
                <a:latin typeface="ヒラギノ角ゴ Pro W3"/>
              </a:rPr>
              <a:t>口語訳（現代語訳）</a:t>
            </a:r>
          </a:p>
          <a:p>
            <a:pPr marL="0" indent="0">
              <a:buNone/>
            </a:pPr>
            <a:r>
              <a:rPr lang="ja-JP" altLang="en-US" sz="3200" dirty="0">
                <a:solidFill>
                  <a:srgbClr val="191919"/>
                </a:solidFill>
                <a:latin typeface="Lato"/>
              </a:rPr>
              <a:t>孔子</a:t>
            </a:r>
            <a:r>
              <a:rPr lang="ja-JP" altLang="en-US" sz="3200" b="0" i="0" dirty="0">
                <a:solidFill>
                  <a:srgbClr val="191919"/>
                </a:solidFill>
                <a:effectLst/>
                <a:latin typeface="Lato"/>
              </a:rPr>
              <a:t>先生</a:t>
            </a:r>
            <a:r>
              <a:rPr lang="ja-JP" altLang="en-US" sz="3200" dirty="0">
                <a:solidFill>
                  <a:srgbClr val="191919"/>
                </a:solidFill>
                <a:latin typeface="Lato"/>
              </a:rPr>
              <a:t>は言った。 </a:t>
            </a:r>
            <a:r>
              <a:rPr lang="ja-JP" altLang="en-US" sz="3200" b="0" i="0" dirty="0">
                <a:solidFill>
                  <a:srgbClr val="333333"/>
                </a:solidFill>
                <a:effectLst/>
                <a:latin typeface="ヒラギノ角ゴ Pro W3"/>
              </a:rPr>
              <a:t>「私は十五歳のときに学問を志し始めた。三十歳にして独り立ちをし、四十歳で迷うことがなくなった。五十歳のときに天命を理解し、六十歳のときに人の意見を素直に聞けるようになった。七十歳の時にやっと自分の思うままに行動をしても人の道を踏み外すことがなくなった。」と。</a:t>
            </a:r>
          </a:p>
          <a:p>
            <a:endParaRPr kumimoji="1" lang="ja-JP" altLang="en-US" dirty="0"/>
          </a:p>
        </p:txBody>
      </p:sp>
    </p:spTree>
    <p:extLst>
      <p:ext uri="{BB962C8B-B14F-4D97-AF65-F5344CB8AC3E}">
        <p14:creationId xmlns:p14="http://schemas.microsoft.com/office/powerpoint/2010/main" val="8525749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縦書きテキスト プレースホルダー 2">
            <a:extLst>
              <a:ext uri="{FF2B5EF4-FFF2-40B4-BE49-F238E27FC236}">
                <a16:creationId xmlns:a16="http://schemas.microsoft.com/office/drawing/2014/main" id="{EE358735-62A9-4ED8-8149-A75C28DD7B1E}"/>
              </a:ext>
            </a:extLst>
          </p:cNvPr>
          <p:cNvSpPr>
            <a:spLocks noGrp="1"/>
          </p:cNvSpPr>
          <p:nvPr>
            <p:ph type="body" orient="vert" idx="1"/>
          </p:nvPr>
        </p:nvSpPr>
        <p:spPr>
          <a:xfrm>
            <a:off x="838200" y="365125"/>
            <a:ext cx="10058400" cy="6121400"/>
          </a:xfrm>
        </p:spPr>
        <p:txBody>
          <a:bodyPr/>
          <a:lstStyle/>
          <a:p>
            <a:pPr marL="0" indent="0">
              <a:lnSpc>
                <a:spcPct val="100000"/>
              </a:lnSpc>
              <a:buNone/>
            </a:pPr>
            <a:r>
              <a:rPr lang="ja-JP" altLang="en-US" sz="7200" b="1" i="0" dirty="0">
                <a:solidFill>
                  <a:srgbClr val="191919"/>
                </a:solidFill>
                <a:effectLst/>
                <a:latin typeface="HGP教科書体" panose="02020600000000000000" pitchFamily="18" charset="-128"/>
                <a:ea typeface="HGP教科書体" panose="02020600000000000000" pitchFamily="18" charset="-128"/>
              </a:rPr>
              <a:t>⑬</a:t>
            </a:r>
            <a:r>
              <a:rPr lang="zh-TW" altLang="en-US" sz="7200" b="1" i="0" dirty="0">
                <a:solidFill>
                  <a:srgbClr val="191919"/>
                </a:solidFill>
                <a:effectLst/>
                <a:latin typeface="HGP教科書体" panose="02020600000000000000" pitchFamily="18" charset="-128"/>
                <a:ea typeface="HGP教科書体" panose="02020600000000000000" pitchFamily="18" charset="-128"/>
              </a:rPr>
              <a:t>子曰</a:t>
            </a:r>
            <a:r>
              <a:rPr lang="ja-JP" altLang="en-US" sz="7200" b="1" i="0" dirty="0">
                <a:solidFill>
                  <a:srgbClr val="191919"/>
                </a:solidFill>
                <a:effectLst/>
                <a:latin typeface="HGP教科書体" panose="02020600000000000000" pitchFamily="18" charset="-128"/>
                <a:ea typeface="HGP教科書体" panose="02020600000000000000" pitchFamily="18" charset="-128"/>
              </a:rPr>
              <a:t>、</a:t>
            </a:r>
            <a:endParaRPr lang="en-US" altLang="ja-JP" sz="7200" b="1" i="0" dirty="0">
              <a:solidFill>
                <a:srgbClr val="191919"/>
              </a:solidFill>
              <a:effectLst/>
              <a:latin typeface="HGP教科書体" panose="02020600000000000000" pitchFamily="18" charset="-128"/>
              <a:ea typeface="HGP教科書体" panose="02020600000000000000" pitchFamily="18" charset="-128"/>
            </a:endParaRPr>
          </a:p>
          <a:p>
            <a:pPr marL="0" indent="0" algn="l">
              <a:lnSpc>
                <a:spcPct val="100000"/>
              </a:lnSpc>
              <a:buNone/>
            </a:pPr>
            <a:r>
              <a:rPr lang="ja-JP" altLang="en-US" sz="7200" b="1" i="0" dirty="0">
                <a:solidFill>
                  <a:srgbClr val="191919"/>
                </a:solidFill>
                <a:effectLst/>
                <a:latin typeface="HGP教科書体" panose="02020600000000000000" pitchFamily="18" charset="-128"/>
                <a:ea typeface="HGP教科書体" panose="02020600000000000000" pitchFamily="18" charset="-128"/>
              </a:rPr>
              <a:t>徳不孤、</a:t>
            </a:r>
            <a:endParaRPr lang="en-US" altLang="ja-JP" sz="7200" b="1" i="0" dirty="0">
              <a:solidFill>
                <a:srgbClr val="191919"/>
              </a:solidFill>
              <a:effectLst/>
              <a:latin typeface="HGP教科書体" panose="02020600000000000000" pitchFamily="18" charset="-128"/>
              <a:ea typeface="HGP教科書体" panose="02020600000000000000" pitchFamily="18" charset="-128"/>
            </a:endParaRPr>
          </a:p>
          <a:p>
            <a:pPr marL="0" indent="0" algn="l">
              <a:lnSpc>
                <a:spcPct val="100000"/>
              </a:lnSpc>
              <a:buNone/>
            </a:pPr>
            <a:r>
              <a:rPr kumimoji="1" lang="ja-JP" altLang="en-US" sz="7200" b="1" dirty="0">
                <a:solidFill>
                  <a:srgbClr val="191919"/>
                </a:solidFill>
                <a:latin typeface="HGP教科書体" panose="02020600000000000000" pitchFamily="18" charset="-128"/>
                <a:ea typeface="HGP教科書体" panose="02020600000000000000" pitchFamily="18" charset="-128"/>
              </a:rPr>
              <a:t>必有隣</a:t>
            </a:r>
            <a:endParaRPr kumimoji="1" lang="ja-JP" altLang="en-US" dirty="0"/>
          </a:p>
        </p:txBody>
      </p:sp>
    </p:spTree>
    <p:extLst>
      <p:ext uri="{BB962C8B-B14F-4D97-AF65-F5344CB8AC3E}">
        <p14:creationId xmlns:p14="http://schemas.microsoft.com/office/powerpoint/2010/main" val="2534152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縦書きテキスト プレースホルダー 2">
            <a:extLst>
              <a:ext uri="{FF2B5EF4-FFF2-40B4-BE49-F238E27FC236}">
                <a16:creationId xmlns:a16="http://schemas.microsoft.com/office/drawing/2014/main" id="{7605907C-F453-4F29-A843-F403802FA828}"/>
              </a:ext>
            </a:extLst>
          </p:cNvPr>
          <p:cNvSpPr>
            <a:spLocks noGrp="1"/>
          </p:cNvSpPr>
          <p:nvPr>
            <p:ph type="body" orient="vert" idx="1"/>
          </p:nvPr>
        </p:nvSpPr>
        <p:spPr>
          <a:xfrm>
            <a:off x="600075" y="365124"/>
            <a:ext cx="10658475" cy="6035675"/>
          </a:xfrm>
        </p:spPr>
        <p:txBody>
          <a:bodyPr>
            <a:normAutofit/>
          </a:bodyPr>
          <a:lstStyle/>
          <a:p>
            <a:pPr marL="0" indent="0" algn="l">
              <a:lnSpc>
                <a:spcPct val="100000"/>
              </a:lnSpc>
              <a:buNone/>
            </a:pPr>
            <a:r>
              <a:rPr lang="ja-JP" altLang="en-US" sz="3200" b="1" i="0" dirty="0">
                <a:solidFill>
                  <a:srgbClr val="191919"/>
                </a:solidFill>
                <a:effectLst/>
                <a:latin typeface="Lato"/>
              </a:rPr>
              <a:t>書き下し文</a:t>
            </a:r>
          </a:p>
          <a:p>
            <a:pPr marL="0" indent="0" algn="l">
              <a:lnSpc>
                <a:spcPct val="100000"/>
              </a:lnSpc>
              <a:buNone/>
            </a:pPr>
            <a:r>
              <a:rPr lang="ja-JP" altLang="en-US" sz="3200" b="0" i="0" dirty="0">
                <a:solidFill>
                  <a:srgbClr val="191919"/>
                </a:solidFill>
                <a:effectLst/>
                <a:latin typeface="Lato"/>
              </a:rPr>
              <a:t>⑬子曰く、徳は孤ならず。必ず（となり）隣あり。</a:t>
            </a:r>
          </a:p>
          <a:p>
            <a:pPr marL="0" indent="0" algn="l">
              <a:lnSpc>
                <a:spcPct val="100000"/>
              </a:lnSpc>
              <a:buNone/>
            </a:pPr>
            <a:endParaRPr lang="en-US" altLang="ja-JP" sz="3200" b="1" i="0" dirty="0">
              <a:solidFill>
                <a:srgbClr val="191919"/>
              </a:solidFill>
              <a:effectLst/>
              <a:latin typeface="Lato"/>
            </a:endParaRPr>
          </a:p>
          <a:p>
            <a:pPr marL="0" indent="0" algn="l">
              <a:lnSpc>
                <a:spcPct val="100000"/>
              </a:lnSpc>
              <a:buNone/>
            </a:pPr>
            <a:r>
              <a:rPr lang="ja-JP" altLang="en-US" sz="3200" b="1" i="0" dirty="0">
                <a:solidFill>
                  <a:srgbClr val="191919"/>
                </a:solidFill>
                <a:effectLst/>
                <a:latin typeface="Lato"/>
              </a:rPr>
              <a:t>通訳</a:t>
            </a:r>
          </a:p>
          <a:p>
            <a:pPr marL="0" indent="0" algn="l">
              <a:lnSpc>
                <a:spcPct val="100000"/>
              </a:lnSpc>
              <a:buNone/>
            </a:pPr>
            <a:r>
              <a:rPr lang="ja-JP" altLang="en-US" sz="3200" b="0" i="0" dirty="0">
                <a:solidFill>
                  <a:srgbClr val="191919"/>
                </a:solidFill>
                <a:effectLst/>
                <a:latin typeface="Lato"/>
              </a:rPr>
              <a:t>孔子先生は言った。孤独になることを恐れて多くの人と付き合っても、誠実さがなければ長続きしない。多くの人と関わるより、ひとり一人と誠実に向き合うことが</a:t>
            </a:r>
            <a:r>
              <a:rPr lang="ja-JP" altLang="en-US" sz="3200" dirty="0">
                <a:solidFill>
                  <a:srgbClr val="191919"/>
                </a:solidFill>
                <a:latin typeface="Lato"/>
              </a:rPr>
              <a:t>大事である</a:t>
            </a:r>
            <a:r>
              <a:rPr lang="ja-JP" altLang="en-US" sz="3200" b="0" i="0" dirty="0">
                <a:solidFill>
                  <a:srgbClr val="191919"/>
                </a:solidFill>
                <a:effectLst/>
                <a:latin typeface="Lato"/>
              </a:rPr>
              <a:t>。</a:t>
            </a:r>
          </a:p>
          <a:p>
            <a:endParaRPr kumimoji="1" lang="ja-JP" altLang="en-US" dirty="0"/>
          </a:p>
        </p:txBody>
      </p:sp>
    </p:spTree>
    <p:extLst>
      <p:ext uri="{BB962C8B-B14F-4D97-AF65-F5344CB8AC3E}">
        <p14:creationId xmlns:p14="http://schemas.microsoft.com/office/powerpoint/2010/main" val="24158898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縦書きテキスト プレースホルダー 2">
            <a:extLst>
              <a:ext uri="{FF2B5EF4-FFF2-40B4-BE49-F238E27FC236}">
                <a16:creationId xmlns:a16="http://schemas.microsoft.com/office/drawing/2014/main" id="{EE358735-62A9-4ED8-8149-A75C28DD7B1E}"/>
              </a:ext>
            </a:extLst>
          </p:cNvPr>
          <p:cNvSpPr>
            <a:spLocks noGrp="1"/>
          </p:cNvSpPr>
          <p:nvPr>
            <p:ph type="body" orient="vert" idx="1"/>
          </p:nvPr>
        </p:nvSpPr>
        <p:spPr>
          <a:xfrm>
            <a:off x="838200" y="365125"/>
            <a:ext cx="10058400" cy="6121400"/>
          </a:xfrm>
        </p:spPr>
        <p:txBody>
          <a:bodyPr/>
          <a:lstStyle/>
          <a:p>
            <a:pPr marL="0" indent="0">
              <a:lnSpc>
                <a:spcPct val="100000"/>
              </a:lnSpc>
              <a:buNone/>
            </a:pPr>
            <a:r>
              <a:rPr lang="ja-JP" altLang="en-US" sz="7200" b="1" i="0" dirty="0">
                <a:solidFill>
                  <a:srgbClr val="191919"/>
                </a:solidFill>
                <a:effectLst/>
                <a:latin typeface="HGP教科書体" panose="02020600000000000000" pitchFamily="18" charset="-128"/>
                <a:ea typeface="HGP教科書体" panose="02020600000000000000" pitchFamily="18" charset="-128"/>
              </a:rPr>
              <a:t>⑭</a:t>
            </a:r>
            <a:r>
              <a:rPr lang="zh-TW" altLang="en-US" sz="7200" b="1" i="0" dirty="0">
                <a:solidFill>
                  <a:srgbClr val="191919"/>
                </a:solidFill>
                <a:effectLst/>
                <a:latin typeface="HGP教科書体" panose="02020600000000000000" pitchFamily="18" charset="-128"/>
                <a:ea typeface="HGP教科書体" panose="02020600000000000000" pitchFamily="18" charset="-128"/>
              </a:rPr>
              <a:t>子曰</a:t>
            </a:r>
            <a:r>
              <a:rPr lang="ja-JP" altLang="en-US" sz="7200" b="1" i="0" dirty="0">
                <a:solidFill>
                  <a:srgbClr val="191919"/>
                </a:solidFill>
                <a:effectLst/>
                <a:latin typeface="HGP教科書体" panose="02020600000000000000" pitchFamily="18" charset="-128"/>
                <a:ea typeface="HGP教科書体" panose="02020600000000000000" pitchFamily="18" charset="-128"/>
              </a:rPr>
              <a:t>、</a:t>
            </a:r>
            <a:endParaRPr lang="en-US" altLang="ja-JP" sz="7200" b="1" i="0" dirty="0">
              <a:solidFill>
                <a:srgbClr val="191919"/>
              </a:solidFill>
              <a:effectLst/>
              <a:latin typeface="HGP教科書体" panose="02020600000000000000" pitchFamily="18" charset="-128"/>
              <a:ea typeface="HGP教科書体" panose="02020600000000000000" pitchFamily="18" charset="-128"/>
            </a:endParaRPr>
          </a:p>
          <a:p>
            <a:pPr marL="0" indent="0" algn="l">
              <a:lnSpc>
                <a:spcPct val="100000"/>
              </a:lnSpc>
              <a:buNone/>
            </a:pPr>
            <a:r>
              <a:rPr lang="ja-JP" altLang="en-US" sz="7200" b="1" i="0" dirty="0">
                <a:solidFill>
                  <a:srgbClr val="191919"/>
                </a:solidFill>
                <a:effectLst/>
                <a:latin typeface="HGP教科書体" panose="02020600000000000000" pitchFamily="18" charset="-128"/>
                <a:ea typeface="HGP教科書体" panose="02020600000000000000" pitchFamily="18" charset="-128"/>
              </a:rPr>
              <a:t>過而不改、</a:t>
            </a:r>
            <a:endParaRPr lang="en-US" altLang="ja-JP" sz="7200" b="1" i="0" dirty="0">
              <a:solidFill>
                <a:srgbClr val="191919"/>
              </a:solidFill>
              <a:effectLst/>
              <a:latin typeface="HGP教科書体" panose="02020600000000000000" pitchFamily="18" charset="-128"/>
              <a:ea typeface="HGP教科書体" panose="02020600000000000000" pitchFamily="18" charset="-128"/>
            </a:endParaRPr>
          </a:p>
          <a:p>
            <a:pPr marL="0" indent="0">
              <a:lnSpc>
                <a:spcPct val="100000"/>
              </a:lnSpc>
              <a:buNone/>
            </a:pPr>
            <a:r>
              <a:rPr kumimoji="1" lang="ja-JP" altLang="en-US" sz="7200" b="1" dirty="0">
                <a:solidFill>
                  <a:srgbClr val="191919"/>
                </a:solidFill>
                <a:latin typeface="HGP教科書体" panose="02020600000000000000" pitchFamily="18" charset="-128"/>
                <a:ea typeface="HGP教科書体" panose="02020600000000000000" pitchFamily="18" charset="-128"/>
              </a:rPr>
              <a:t>是謂過</a:t>
            </a:r>
            <a:r>
              <a:rPr lang="zh-TW" altLang="en-US" sz="7200" b="1" i="0" dirty="0">
                <a:solidFill>
                  <a:srgbClr val="191919"/>
                </a:solidFill>
                <a:effectLst/>
                <a:latin typeface="Lato"/>
              </a:rPr>
              <a:t>矣</a:t>
            </a:r>
          </a:p>
          <a:p>
            <a:pPr marL="0" indent="0" algn="l">
              <a:lnSpc>
                <a:spcPct val="150000"/>
              </a:lnSpc>
              <a:buNone/>
            </a:pPr>
            <a:endParaRPr kumimoji="1" lang="ja-JP" altLang="en-US" dirty="0"/>
          </a:p>
        </p:txBody>
      </p:sp>
    </p:spTree>
    <p:extLst>
      <p:ext uri="{BB962C8B-B14F-4D97-AF65-F5344CB8AC3E}">
        <p14:creationId xmlns:p14="http://schemas.microsoft.com/office/powerpoint/2010/main" val="36524482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縦書きテキスト プレースホルダー 2">
            <a:extLst>
              <a:ext uri="{FF2B5EF4-FFF2-40B4-BE49-F238E27FC236}">
                <a16:creationId xmlns:a16="http://schemas.microsoft.com/office/drawing/2014/main" id="{7605907C-F453-4F29-A843-F403802FA828}"/>
              </a:ext>
            </a:extLst>
          </p:cNvPr>
          <p:cNvSpPr>
            <a:spLocks noGrp="1"/>
          </p:cNvSpPr>
          <p:nvPr>
            <p:ph type="body" orient="vert" idx="1"/>
          </p:nvPr>
        </p:nvSpPr>
        <p:spPr>
          <a:xfrm>
            <a:off x="600075" y="365124"/>
            <a:ext cx="10658475" cy="6035675"/>
          </a:xfrm>
        </p:spPr>
        <p:txBody>
          <a:bodyPr>
            <a:normAutofit/>
          </a:bodyPr>
          <a:lstStyle/>
          <a:p>
            <a:pPr marL="0" indent="0" algn="l">
              <a:buNone/>
            </a:pPr>
            <a:r>
              <a:rPr lang="ja-JP" altLang="en-US" sz="3200" b="1" i="0" dirty="0">
                <a:solidFill>
                  <a:srgbClr val="191919"/>
                </a:solidFill>
                <a:effectLst/>
                <a:latin typeface="Lato"/>
              </a:rPr>
              <a:t>書き下し文</a:t>
            </a:r>
          </a:p>
          <a:p>
            <a:pPr marL="0" indent="0" algn="l">
              <a:buNone/>
            </a:pPr>
            <a:r>
              <a:rPr lang="ja-JP" altLang="en-US" sz="3200" b="0" i="0" dirty="0">
                <a:solidFill>
                  <a:srgbClr val="191919"/>
                </a:solidFill>
                <a:effectLst/>
                <a:latin typeface="Lato"/>
              </a:rPr>
              <a:t>⑭子曰く、過（あやま）</a:t>
            </a:r>
            <a:r>
              <a:rPr lang="ja-JP" altLang="en-US" sz="3200" b="0" i="0" dirty="0" err="1">
                <a:solidFill>
                  <a:srgbClr val="191919"/>
                </a:solidFill>
                <a:effectLst/>
                <a:latin typeface="Lato"/>
              </a:rPr>
              <a:t>ちて</a:t>
            </a:r>
            <a:r>
              <a:rPr lang="ja-JP" altLang="en-US" sz="3200" b="0" i="0" dirty="0">
                <a:solidFill>
                  <a:srgbClr val="191919"/>
                </a:solidFill>
                <a:effectLst/>
                <a:latin typeface="Lato"/>
              </a:rPr>
              <a:t>改めざる、是れを過ちと謂う。</a:t>
            </a:r>
            <a:endParaRPr lang="en-US" altLang="ja-JP" sz="3200" b="0" i="0" dirty="0">
              <a:solidFill>
                <a:srgbClr val="191919"/>
              </a:solidFill>
              <a:effectLst/>
              <a:latin typeface="Lato"/>
            </a:endParaRPr>
          </a:p>
          <a:p>
            <a:pPr marL="0" indent="0" algn="l">
              <a:buNone/>
            </a:pPr>
            <a:endParaRPr lang="en-US" altLang="ja-JP" sz="3200" b="1" i="0" dirty="0">
              <a:solidFill>
                <a:srgbClr val="191919"/>
              </a:solidFill>
              <a:effectLst/>
              <a:latin typeface="Lato"/>
            </a:endParaRPr>
          </a:p>
          <a:p>
            <a:pPr marL="0" indent="0" algn="l">
              <a:buNone/>
            </a:pPr>
            <a:r>
              <a:rPr lang="ja-JP" altLang="en-US" sz="3200" b="1" i="0" dirty="0">
                <a:solidFill>
                  <a:srgbClr val="191919"/>
                </a:solidFill>
                <a:effectLst/>
                <a:latin typeface="Lato"/>
              </a:rPr>
              <a:t>通訳</a:t>
            </a:r>
          </a:p>
          <a:p>
            <a:pPr marL="0" indent="0" algn="l">
              <a:buNone/>
            </a:pPr>
            <a:r>
              <a:rPr lang="ja-JP" altLang="en-US" sz="3200" b="0" i="0" dirty="0">
                <a:solidFill>
                  <a:srgbClr val="191919"/>
                </a:solidFill>
                <a:effectLst/>
                <a:latin typeface="Lato"/>
              </a:rPr>
              <a:t>孔子先生は言った。まずは自分の失敗を認めること。そうすることで、どこが間違っていたのかを探ることができる。</a:t>
            </a:r>
            <a:endParaRPr kumimoji="1" lang="ja-JP" altLang="en-US" dirty="0"/>
          </a:p>
        </p:txBody>
      </p:sp>
    </p:spTree>
    <p:extLst>
      <p:ext uri="{BB962C8B-B14F-4D97-AF65-F5344CB8AC3E}">
        <p14:creationId xmlns:p14="http://schemas.microsoft.com/office/powerpoint/2010/main" val="1846660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縦書きテキスト プレースホルダー 2">
            <a:extLst>
              <a:ext uri="{FF2B5EF4-FFF2-40B4-BE49-F238E27FC236}">
                <a16:creationId xmlns:a16="http://schemas.microsoft.com/office/drawing/2014/main" id="{7605907C-F453-4F29-A843-F403802FA828}"/>
              </a:ext>
            </a:extLst>
          </p:cNvPr>
          <p:cNvSpPr>
            <a:spLocks noGrp="1"/>
          </p:cNvSpPr>
          <p:nvPr>
            <p:ph type="body" orient="vert" idx="1"/>
          </p:nvPr>
        </p:nvSpPr>
        <p:spPr>
          <a:xfrm>
            <a:off x="600075" y="365124"/>
            <a:ext cx="10658475" cy="6035675"/>
          </a:xfrm>
        </p:spPr>
        <p:txBody>
          <a:bodyPr>
            <a:normAutofit/>
          </a:bodyPr>
          <a:lstStyle/>
          <a:p>
            <a:pPr marL="0" indent="0">
              <a:buNone/>
            </a:pPr>
            <a:r>
              <a:rPr lang="ja-JP" altLang="en-US" b="1" i="0" dirty="0">
                <a:solidFill>
                  <a:srgbClr val="191919"/>
                </a:solidFill>
                <a:effectLst/>
                <a:latin typeface="Lato"/>
              </a:rPr>
              <a:t>書き下し文</a:t>
            </a:r>
          </a:p>
          <a:p>
            <a:pPr marL="0" indent="0" algn="l">
              <a:buNone/>
            </a:pPr>
            <a:r>
              <a:rPr lang="ja-JP" altLang="en-US" sz="3200" b="0" i="0" dirty="0">
                <a:solidFill>
                  <a:srgbClr val="191919"/>
                </a:solidFill>
                <a:effectLst/>
                <a:latin typeface="Lato"/>
              </a:rPr>
              <a:t>①子曰く、学びて時に之</a:t>
            </a:r>
            <a:r>
              <a:rPr lang="en-US" altLang="ja-JP" sz="3200" b="0" i="0" dirty="0">
                <a:solidFill>
                  <a:srgbClr val="191919"/>
                </a:solidFill>
                <a:effectLst/>
                <a:latin typeface="Lato"/>
              </a:rPr>
              <a:t>(</a:t>
            </a:r>
            <a:r>
              <a:rPr lang="ja-JP" altLang="en-US" sz="3200" b="0" i="0" dirty="0">
                <a:solidFill>
                  <a:srgbClr val="191919"/>
                </a:solidFill>
                <a:effectLst/>
                <a:latin typeface="Lato"/>
              </a:rPr>
              <a:t>これ</a:t>
            </a:r>
            <a:r>
              <a:rPr lang="en-US" altLang="ja-JP" sz="3200" b="0" i="0" dirty="0">
                <a:solidFill>
                  <a:srgbClr val="191919"/>
                </a:solidFill>
                <a:effectLst/>
                <a:latin typeface="Lato"/>
              </a:rPr>
              <a:t>)</a:t>
            </a:r>
            <a:r>
              <a:rPr lang="ja-JP" altLang="en-US" sz="3200" b="0" i="0" dirty="0">
                <a:solidFill>
                  <a:srgbClr val="191919"/>
                </a:solidFill>
                <a:effectLst/>
                <a:latin typeface="Lato"/>
              </a:rPr>
              <a:t>を習ふ。</a:t>
            </a:r>
            <a:br>
              <a:rPr lang="ja-JP" altLang="en-US" sz="3200" b="0" i="0" dirty="0">
                <a:solidFill>
                  <a:srgbClr val="191919"/>
                </a:solidFill>
                <a:effectLst/>
                <a:latin typeface="Lato"/>
              </a:rPr>
            </a:br>
            <a:r>
              <a:rPr lang="ja-JP" altLang="en-US" sz="3200" b="0" i="0" dirty="0">
                <a:solidFill>
                  <a:srgbClr val="191919"/>
                </a:solidFill>
                <a:effectLst/>
                <a:latin typeface="Lato"/>
              </a:rPr>
              <a:t>亦</a:t>
            </a:r>
            <a:r>
              <a:rPr lang="en-US" altLang="ja-JP" sz="3200" b="0" i="0" dirty="0">
                <a:solidFill>
                  <a:srgbClr val="191919"/>
                </a:solidFill>
                <a:effectLst/>
                <a:latin typeface="Lato"/>
              </a:rPr>
              <a:t>(</a:t>
            </a:r>
            <a:r>
              <a:rPr lang="ja-JP" altLang="en-US" sz="3200" b="0" i="0" dirty="0">
                <a:solidFill>
                  <a:srgbClr val="191919"/>
                </a:solidFill>
                <a:effectLst/>
                <a:latin typeface="Lato"/>
              </a:rPr>
              <a:t>また</a:t>
            </a:r>
            <a:r>
              <a:rPr lang="en-US" altLang="ja-JP" sz="3200" b="0" i="0" dirty="0">
                <a:solidFill>
                  <a:srgbClr val="191919"/>
                </a:solidFill>
                <a:effectLst/>
                <a:latin typeface="Lato"/>
              </a:rPr>
              <a:t>)</a:t>
            </a:r>
            <a:r>
              <a:rPr lang="ja-JP" altLang="en-US" sz="3200" b="0" i="0" dirty="0">
                <a:solidFill>
                  <a:srgbClr val="191919"/>
                </a:solidFill>
                <a:effectLst/>
                <a:latin typeface="Lato"/>
              </a:rPr>
              <a:t>説</a:t>
            </a:r>
            <a:r>
              <a:rPr lang="en-US" altLang="ja-JP" sz="3200" b="0" i="0" dirty="0">
                <a:solidFill>
                  <a:srgbClr val="191919"/>
                </a:solidFill>
                <a:effectLst/>
                <a:latin typeface="Lato"/>
              </a:rPr>
              <a:t>(</a:t>
            </a:r>
            <a:r>
              <a:rPr lang="ja-JP" altLang="en-US" sz="3200" b="0" i="0" dirty="0">
                <a:solidFill>
                  <a:srgbClr val="191919"/>
                </a:solidFill>
                <a:effectLst/>
                <a:latin typeface="Lato"/>
              </a:rPr>
              <a:t>よろこ</a:t>
            </a:r>
            <a:r>
              <a:rPr lang="en-US" altLang="ja-JP" sz="3200" b="0" i="0" dirty="0">
                <a:solidFill>
                  <a:srgbClr val="191919"/>
                </a:solidFill>
                <a:effectLst/>
                <a:latin typeface="Lato"/>
              </a:rPr>
              <a:t>)</a:t>
            </a:r>
            <a:r>
              <a:rPr lang="ja-JP" altLang="en-US" sz="3200" b="0" i="0" dirty="0">
                <a:solidFill>
                  <a:srgbClr val="191919"/>
                </a:solidFill>
                <a:effectLst/>
                <a:latin typeface="Lato"/>
              </a:rPr>
              <a:t>ばしからずや。</a:t>
            </a:r>
            <a:br>
              <a:rPr lang="ja-JP" altLang="en-US" sz="3200" b="0" i="0" dirty="0">
                <a:solidFill>
                  <a:srgbClr val="191919"/>
                </a:solidFill>
                <a:effectLst/>
                <a:latin typeface="Lato"/>
              </a:rPr>
            </a:br>
            <a:r>
              <a:rPr lang="ja-JP" altLang="en-US" sz="3200" b="0" i="0" dirty="0">
                <a:solidFill>
                  <a:srgbClr val="191919"/>
                </a:solidFill>
                <a:effectLst/>
                <a:latin typeface="Lato"/>
              </a:rPr>
              <a:t>朋</a:t>
            </a:r>
            <a:r>
              <a:rPr lang="en-US" altLang="ja-JP" sz="3200" b="0" i="0" dirty="0">
                <a:solidFill>
                  <a:srgbClr val="191919"/>
                </a:solidFill>
                <a:effectLst/>
                <a:latin typeface="Lato"/>
              </a:rPr>
              <a:t>(</a:t>
            </a:r>
            <a:r>
              <a:rPr lang="ja-JP" altLang="en-US" sz="3200" b="0" i="0" dirty="0">
                <a:solidFill>
                  <a:srgbClr val="191919"/>
                </a:solidFill>
                <a:effectLst/>
                <a:latin typeface="Lato"/>
              </a:rPr>
              <a:t>とも</a:t>
            </a:r>
            <a:r>
              <a:rPr lang="en-US" altLang="ja-JP" sz="3200" b="0" i="0" dirty="0">
                <a:solidFill>
                  <a:srgbClr val="191919"/>
                </a:solidFill>
                <a:effectLst/>
                <a:latin typeface="Lato"/>
              </a:rPr>
              <a:t>)</a:t>
            </a:r>
            <a:r>
              <a:rPr lang="ja-JP" altLang="en-US" sz="3200" b="0" i="0" dirty="0">
                <a:solidFill>
                  <a:srgbClr val="191919"/>
                </a:solidFill>
                <a:effectLst/>
                <a:latin typeface="Lato"/>
              </a:rPr>
              <a:t>有り、遠方より来たる。亦楽しからずや。</a:t>
            </a:r>
            <a:br>
              <a:rPr lang="ja-JP" altLang="en-US" sz="3200" b="0" i="0" dirty="0">
                <a:solidFill>
                  <a:srgbClr val="191919"/>
                </a:solidFill>
                <a:effectLst/>
                <a:latin typeface="Lato"/>
              </a:rPr>
            </a:br>
            <a:r>
              <a:rPr lang="ja-JP" altLang="en-US" sz="3200" b="0" i="0" dirty="0">
                <a:solidFill>
                  <a:srgbClr val="191919"/>
                </a:solidFill>
                <a:effectLst/>
                <a:latin typeface="Lato"/>
              </a:rPr>
              <a:t>人知らずして慍</a:t>
            </a:r>
            <a:r>
              <a:rPr lang="en-US" altLang="ja-JP" sz="3200" b="0" i="0" dirty="0">
                <a:solidFill>
                  <a:srgbClr val="191919"/>
                </a:solidFill>
                <a:effectLst/>
                <a:latin typeface="Lato"/>
              </a:rPr>
              <a:t>(</a:t>
            </a:r>
            <a:r>
              <a:rPr lang="ja-JP" altLang="en-US" sz="3200" b="0" i="0" dirty="0">
                <a:solidFill>
                  <a:srgbClr val="191919"/>
                </a:solidFill>
                <a:effectLst/>
                <a:latin typeface="Lato"/>
              </a:rPr>
              <a:t>うら</a:t>
            </a:r>
            <a:r>
              <a:rPr lang="en-US" altLang="ja-JP" sz="3200" b="0" i="0" dirty="0">
                <a:solidFill>
                  <a:srgbClr val="191919"/>
                </a:solidFill>
                <a:effectLst/>
                <a:latin typeface="Lato"/>
              </a:rPr>
              <a:t>)</a:t>
            </a:r>
            <a:r>
              <a:rPr lang="ja-JP" altLang="en-US" sz="3200" b="0" i="0" dirty="0">
                <a:solidFill>
                  <a:srgbClr val="191919"/>
                </a:solidFill>
                <a:effectLst/>
                <a:latin typeface="Lato"/>
              </a:rPr>
              <a:t>みず、亦君子ならずや</a:t>
            </a:r>
          </a:p>
          <a:p>
            <a:pPr marL="0" indent="0" algn="l">
              <a:buNone/>
            </a:pPr>
            <a:endParaRPr lang="en-US" altLang="ja-JP" sz="3200" b="1" i="0" dirty="0">
              <a:solidFill>
                <a:srgbClr val="191919"/>
              </a:solidFill>
              <a:effectLst/>
              <a:latin typeface="Lato"/>
            </a:endParaRPr>
          </a:p>
          <a:p>
            <a:pPr marL="0" indent="0" algn="l">
              <a:buNone/>
            </a:pPr>
            <a:r>
              <a:rPr lang="ja-JP" altLang="en-US" sz="3200" b="1" i="0" dirty="0">
                <a:solidFill>
                  <a:srgbClr val="191919"/>
                </a:solidFill>
                <a:effectLst/>
                <a:latin typeface="Lato"/>
              </a:rPr>
              <a:t>通訳</a:t>
            </a:r>
          </a:p>
          <a:p>
            <a:pPr marL="0" indent="0" algn="l">
              <a:buNone/>
            </a:pPr>
            <a:r>
              <a:rPr lang="ja-JP" altLang="en-US" sz="3200" b="0" i="0" dirty="0">
                <a:solidFill>
                  <a:srgbClr val="191919"/>
                </a:solidFill>
                <a:effectLst/>
                <a:latin typeface="Lato"/>
              </a:rPr>
              <a:t>孔子先生は言った。</a:t>
            </a:r>
            <a:br>
              <a:rPr lang="ja-JP" altLang="en-US" sz="3200" b="0" i="0" dirty="0">
                <a:solidFill>
                  <a:srgbClr val="191919"/>
                </a:solidFill>
                <a:effectLst/>
                <a:latin typeface="Lato"/>
              </a:rPr>
            </a:br>
            <a:r>
              <a:rPr lang="ja-JP" altLang="en-US" sz="3200" b="0" i="0" dirty="0">
                <a:solidFill>
                  <a:srgbClr val="191919"/>
                </a:solidFill>
                <a:effectLst/>
                <a:latin typeface="Lato"/>
              </a:rPr>
              <a:t>物事を学んで、後になって復習する。なんて悦ばしいことだろう。</a:t>
            </a:r>
            <a:br>
              <a:rPr lang="ja-JP" altLang="en-US" sz="3200" b="0" i="0" dirty="0">
                <a:solidFill>
                  <a:srgbClr val="191919"/>
                </a:solidFill>
                <a:effectLst/>
                <a:latin typeface="Lato"/>
              </a:rPr>
            </a:br>
            <a:r>
              <a:rPr lang="ja-JP" altLang="en-US" sz="3200" b="0" i="0" dirty="0">
                <a:solidFill>
                  <a:srgbClr val="191919"/>
                </a:solidFill>
                <a:effectLst/>
                <a:latin typeface="Lato"/>
              </a:rPr>
              <a:t>遠くから友達が自分に合いに訪ねてくる。なんて嬉しいことだろう。</a:t>
            </a:r>
            <a:br>
              <a:rPr lang="ja-JP" altLang="en-US" sz="3200" b="0" i="0" dirty="0">
                <a:solidFill>
                  <a:srgbClr val="191919"/>
                </a:solidFill>
                <a:effectLst/>
                <a:latin typeface="Lato"/>
              </a:rPr>
            </a:br>
            <a:r>
              <a:rPr lang="ja-JP" altLang="en-US" sz="3200" b="0" i="0" dirty="0">
                <a:solidFill>
                  <a:srgbClr val="191919"/>
                </a:solidFill>
                <a:effectLst/>
                <a:latin typeface="Lato"/>
              </a:rPr>
              <a:t>他人が自分をわかってくれないからって、恨みに思うことなんてまるでない。それでこそ君子というものだ。</a:t>
            </a:r>
          </a:p>
          <a:p>
            <a:endParaRPr kumimoji="1" lang="ja-JP" altLang="en-US" dirty="0"/>
          </a:p>
        </p:txBody>
      </p:sp>
    </p:spTree>
    <p:extLst>
      <p:ext uri="{BB962C8B-B14F-4D97-AF65-F5344CB8AC3E}">
        <p14:creationId xmlns:p14="http://schemas.microsoft.com/office/powerpoint/2010/main" val="24558091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縦書きテキスト プレースホルダー 2">
            <a:extLst>
              <a:ext uri="{FF2B5EF4-FFF2-40B4-BE49-F238E27FC236}">
                <a16:creationId xmlns:a16="http://schemas.microsoft.com/office/drawing/2014/main" id="{EE358735-62A9-4ED8-8149-A75C28DD7B1E}"/>
              </a:ext>
            </a:extLst>
          </p:cNvPr>
          <p:cNvSpPr>
            <a:spLocks noGrp="1"/>
          </p:cNvSpPr>
          <p:nvPr>
            <p:ph type="body" orient="vert" idx="1"/>
          </p:nvPr>
        </p:nvSpPr>
        <p:spPr>
          <a:xfrm>
            <a:off x="838200" y="365125"/>
            <a:ext cx="10058400" cy="6121400"/>
          </a:xfrm>
        </p:spPr>
        <p:txBody>
          <a:bodyPr/>
          <a:lstStyle/>
          <a:p>
            <a:pPr marL="0" indent="0">
              <a:lnSpc>
                <a:spcPct val="100000"/>
              </a:lnSpc>
              <a:buNone/>
            </a:pPr>
            <a:r>
              <a:rPr lang="ja-JP" altLang="en-US" sz="7200" b="1" i="0" dirty="0">
                <a:solidFill>
                  <a:srgbClr val="191919"/>
                </a:solidFill>
                <a:effectLst/>
                <a:latin typeface="HGP教科書体" panose="02020600000000000000" pitchFamily="18" charset="-128"/>
                <a:ea typeface="HGP教科書体" panose="02020600000000000000" pitchFamily="18" charset="-128"/>
              </a:rPr>
              <a:t>⑮</a:t>
            </a:r>
            <a:r>
              <a:rPr lang="zh-TW" altLang="en-US" sz="7200" b="1" i="0" dirty="0">
                <a:solidFill>
                  <a:srgbClr val="191919"/>
                </a:solidFill>
                <a:effectLst/>
                <a:latin typeface="HGP教科書体" panose="02020600000000000000" pitchFamily="18" charset="-128"/>
                <a:ea typeface="HGP教科書体" panose="02020600000000000000" pitchFamily="18" charset="-128"/>
              </a:rPr>
              <a:t>子曰</a:t>
            </a:r>
            <a:r>
              <a:rPr lang="ja-JP" altLang="en-US" sz="7200" b="1" i="0" dirty="0">
                <a:solidFill>
                  <a:srgbClr val="191919"/>
                </a:solidFill>
                <a:effectLst/>
                <a:latin typeface="HGP教科書体" panose="02020600000000000000" pitchFamily="18" charset="-128"/>
                <a:ea typeface="HGP教科書体" panose="02020600000000000000" pitchFamily="18" charset="-128"/>
              </a:rPr>
              <a:t>、</a:t>
            </a:r>
            <a:endParaRPr lang="en-US" altLang="ja-JP" sz="7200" b="1" i="0" dirty="0">
              <a:solidFill>
                <a:srgbClr val="191919"/>
              </a:solidFill>
              <a:effectLst/>
              <a:latin typeface="HGP教科書体" panose="02020600000000000000" pitchFamily="18" charset="-128"/>
              <a:ea typeface="HGP教科書体" panose="02020600000000000000" pitchFamily="18" charset="-128"/>
            </a:endParaRPr>
          </a:p>
          <a:p>
            <a:pPr marL="0" indent="0" algn="l">
              <a:lnSpc>
                <a:spcPct val="100000"/>
              </a:lnSpc>
              <a:buNone/>
            </a:pPr>
            <a:r>
              <a:rPr lang="ja-JP" altLang="en-US" sz="7200" b="1" i="0" dirty="0">
                <a:solidFill>
                  <a:srgbClr val="191919"/>
                </a:solidFill>
                <a:effectLst/>
                <a:latin typeface="HGP教科書体" panose="02020600000000000000" pitchFamily="18" charset="-128"/>
                <a:ea typeface="HGP教科書体" panose="02020600000000000000" pitchFamily="18" charset="-128"/>
              </a:rPr>
              <a:t>父母唯其疾之憂</a:t>
            </a:r>
            <a:endParaRPr lang="zh-TW" altLang="en-US" sz="7200" b="1" i="0" dirty="0">
              <a:solidFill>
                <a:srgbClr val="191919"/>
              </a:solidFill>
              <a:effectLst/>
              <a:latin typeface="Lato"/>
            </a:endParaRPr>
          </a:p>
          <a:p>
            <a:pPr marL="0" indent="0" algn="l">
              <a:lnSpc>
                <a:spcPct val="150000"/>
              </a:lnSpc>
              <a:buNone/>
            </a:pPr>
            <a:endParaRPr kumimoji="1" lang="ja-JP" altLang="en-US" dirty="0"/>
          </a:p>
        </p:txBody>
      </p:sp>
    </p:spTree>
    <p:extLst>
      <p:ext uri="{BB962C8B-B14F-4D97-AF65-F5344CB8AC3E}">
        <p14:creationId xmlns:p14="http://schemas.microsoft.com/office/powerpoint/2010/main" val="30893144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縦書きテキスト プレースホルダー 2">
            <a:extLst>
              <a:ext uri="{FF2B5EF4-FFF2-40B4-BE49-F238E27FC236}">
                <a16:creationId xmlns:a16="http://schemas.microsoft.com/office/drawing/2014/main" id="{7605907C-F453-4F29-A843-F403802FA828}"/>
              </a:ext>
            </a:extLst>
          </p:cNvPr>
          <p:cNvSpPr>
            <a:spLocks noGrp="1"/>
          </p:cNvSpPr>
          <p:nvPr>
            <p:ph type="body" orient="vert" idx="1"/>
          </p:nvPr>
        </p:nvSpPr>
        <p:spPr>
          <a:xfrm>
            <a:off x="600075" y="365124"/>
            <a:ext cx="10658475" cy="6035675"/>
          </a:xfrm>
        </p:spPr>
        <p:txBody>
          <a:bodyPr>
            <a:normAutofit/>
          </a:bodyPr>
          <a:lstStyle/>
          <a:p>
            <a:pPr marL="0" indent="0" algn="l">
              <a:buNone/>
            </a:pPr>
            <a:r>
              <a:rPr lang="ja-JP" altLang="en-US" sz="3200" b="1" i="0" dirty="0">
                <a:solidFill>
                  <a:srgbClr val="191919"/>
                </a:solidFill>
                <a:effectLst/>
                <a:latin typeface="Lato"/>
              </a:rPr>
              <a:t>書き下し文</a:t>
            </a:r>
          </a:p>
          <a:p>
            <a:pPr marL="0" indent="0" algn="l">
              <a:buNone/>
            </a:pPr>
            <a:r>
              <a:rPr lang="ja-JP" altLang="en-US" sz="3200" b="0" i="0" dirty="0">
                <a:solidFill>
                  <a:srgbClr val="191919"/>
                </a:solidFill>
                <a:effectLst/>
                <a:latin typeface="Lato"/>
              </a:rPr>
              <a:t>⑮子曰く、父母は、ただその疾（やまい）をこれ</a:t>
            </a:r>
            <a:r>
              <a:rPr lang="ja-JP" altLang="en-US" sz="3200" b="0" i="0" dirty="0" err="1">
                <a:solidFill>
                  <a:srgbClr val="191919"/>
                </a:solidFill>
                <a:effectLst/>
                <a:latin typeface="Lato"/>
              </a:rPr>
              <a:t>憂う</a:t>
            </a:r>
            <a:r>
              <a:rPr lang="ja-JP" altLang="en-US" sz="3200" b="0" i="0" dirty="0">
                <a:solidFill>
                  <a:srgbClr val="191919"/>
                </a:solidFill>
                <a:effectLst/>
                <a:latin typeface="Lato"/>
              </a:rPr>
              <a:t>。</a:t>
            </a:r>
            <a:endParaRPr lang="en-US" altLang="ja-JP" sz="3200" b="0" i="0" dirty="0">
              <a:solidFill>
                <a:srgbClr val="191919"/>
              </a:solidFill>
              <a:effectLst/>
              <a:latin typeface="Lato"/>
            </a:endParaRPr>
          </a:p>
          <a:p>
            <a:pPr marL="0" indent="0" algn="l">
              <a:buNone/>
            </a:pPr>
            <a:endParaRPr lang="ja-JP" altLang="en-US" sz="3200" b="0" i="0" dirty="0">
              <a:solidFill>
                <a:srgbClr val="191919"/>
              </a:solidFill>
              <a:effectLst/>
              <a:latin typeface="Lato"/>
            </a:endParaRPr>
          </a:p>
          <a:p>
            <a:pPr marL="0" indent="0" algn="l">
              <a:buNone/>
            </a:pPr>
            <a:r>
              <a:rPr lang="ja-JP" altLang="en-US" sz="3200" b="1" i="0" dirty="0">
                <a:solidFill>
                  <a:srgbClr val="191919"/>
                </a:solidFill>
                <a:effectLst/>
                <a:latin typeface="Lato"/>
              </a:rPr>
              <a:t>通訳</a:t>
            </a:r>
          </a:p>
          <a:p>
            <a:pPr marL="0" indent="0" algn="l">
              <a:buNone/>
            </a:pPr>
            <a:r>
              <a:rPr lang="ja-JP" altLang="en-US" sz="3200" b="0" i="0" dirty="0">
                <a:solidFill>
                  <a:srgbClr val="191919"/>
                </a:solidFill>
                <a:effectLst/>
                <a:latin typeface="Lato"/>
              </a:rPr>
              <a:t>孔子先生は言った。父母は、ただ子どもが病気にならない</a:t>
            </a:r>
            <a:r>
              <a:rPr lang="ja-JP" altLang="en-US" sz="3200" dirty="0">
                <a:solidFill>
                  <a:srgbClr val="191919"/>
                </a:solidFill>
                <a:latin typeface="Lato"/>
              </a:rPr>
              <a:t>ようにと心配するばかりだ。親に心配させたりしないようにすることが孝行なのだ。</a:t>
            </a:r>
            <a:endParaRPr kumimoji="1" lang="ja-JP" altLang="en-US" dirty="0"/>
          </a:p>
        </p:txBody>
      </p:sp>
    </p:spTree>
    <p:extLst>
      <p:ext uri="{BB962C8B-B14F-4D97-AF65-F5344CB8AC3E}">
        <p14:creationId xmlns:p14="http://schemas.microsoft.com/office/powerpoint/2010/main" val="20990893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縦書きテキスト プレースホルダー 2">
            <a:extLst>
              <a:ext uri="{FF2B5EF4-FFF2-40B4-BE49-F238E27FC236}">
                <a16:creationId xmlns:a16="http://schemas.microsoft.com/office/drawing/2014/main" id="{EE358735-62A9-4ED8-8149-A75C28DD7B1E}"/>
              </a:ext>
            </a:extLst>
          </p:cNvPr>
          <p:cNvSpPr>
            <a:spLocks noGrp="1"/>
          </p:cNvSpPr>
          <p:nvPr>
            <p:ph type="body" orient="vert" idx="1"/>
          </p:nvPr>
        </p:nvSpPr>
        <p:spPr>
          <a:xfrm>
            <a:off x="838200" y="365125"/>
            <a:ext cx="10058400" cy="6121400"/>
          </a:xfrm>
        </p:spPr>
        <p:txBody>
          <a:bodyPr/>
          <a:lstStyle/>
          <a:p>
            <a:pPr marL="0" indent="0">
              <a:lnSpc>
                <a:spcPct val="100000"/>
              </a:lnSpc>
              <a:buNone/>
            </a:pPr>
            <a:r>
              <a:rPr lang="ja-JP" altLang="en-US" sz="7200" b="1" i="0" dirty="0">
                <a:solidFill>
                  <a:srgbClr val="191919"/>
                </a:solidFill>
                <a:effectLst/>
                <a:latin typeface="HGP教科書体" panose="02020600000000000000" pitchFamily="18" charset="-128"/>
                <a:ea typeface="HGP教科書体" panose="02020600000000000000" pitchFamily="18" charset="-128"/>
              </a:rPr>
              <a:t>⑯</a:t>
            </a:r>
            <a:r>
              <a:rPr lang="zh-TW" altLang="en-US" sz="7200" b="1" i="0" dirty="0">
                <a:solidFill>
                  <a:srgbClr val="191919"/>
                </a:solidFill>
                <a:effectLst/>
                <a:latin typeface="HGP教科書体" panose="02020600000000000000" pitchFamily="18" charset="-128"/>
                <a:ea typeface="HGP教科書体" panose="02020600000000000000" pitchFamily="18" charset="-128"/>
              </a:rPr>
              <a:t>子曰</a:t>
            </a:r>
            <a:r>
              <a:rPr lang="ja-JP" altLang="en-US" sz="7200" b="1" i="0" dirty="0">
                <a:solidFill>
                  <a:srgbClr val="191919"/>
                </a:solidFill>
                <a:effectLst/>
                <a:latin typeface="HGP教科書体" panose="02020600000000000000" pitchFamily="18" charset="-128"/>
                <a:ea typeface="HGP教科書体" panose="02020600000000000000" pitchFamily="18" charset="-128"/>
              </a:rPr>
              <a:t>、</a:t>
            </a:r>
            <a:endParaRPr lang="en-US" altLang="ja-JP" sz="7200" b="1" i="0" dirty="0">
              <a:solidFill>
                <a:srgbClr val="191919"/>
              </a:solidFill>
              <a:effectLst/>
              <a:latin typeface="HGP教科書体" panose="02020600000000000000" pitchFamily="18" charset="-128"/>
              <a:ea typeface="HGP教科書体" panose="02020600000000000000" pitchFamily="18" charset="-128"/>
            </a:endParaRPr>
          </a:p>
          <a:p>
            <a:pPr marL="0" indent="0">
              <a:lnSpc>
                <a:spcPct val="100000"/>
              </a:lnSpc>
              <a:buNone/>
            </a:pPr>
            <a:r>
              <a:rPr lang="ja-JP" altLang="en-US" sz="7200" b="1" i="0" dirty="0">
                <a:solidFill>
                  <a:srgbClr val="191919"/>
                </a:solidFill>
                <a:effectLst/>
                <a:latin typeface="HGS教科書体" panose="02020600000000000000" pitchFamily="18" charset="-128"/>
                <a:ea typeface="HGS教科書体" panose="02020600000000000000" pitchFamily="18" charset="-128"/>
              </a:rPr>
              <a:t>苗而不秀者有</a:t>
            </a:r>
            <a:r>
              <a:rPr lang="zh-TW" altLang="en-US" sz="7200" b="1" dirty="0">
                <a:solidFill>
                  <a:srgbClr val="191919"/>
                </a:solidFill>
                <a:latin typeface="HGS教科書体" panose="02020600000000000000" pitchFamily="18" charset="-128"/>
                <a:ea typeface="HGS教科書体" panose="02020600000000000000" pitchFamily="18" charset="-128"/>
              </a:rPr>
              <a:t>矣</a:t>
            </a:r>
            <a:r>
              <a:rPr lang="ja-JP" altLang="en-US" sz="7200" b="1" dirty="0">
                <a:solidFill>
                  <a:srgbClr val="191919"/>
                </a:solidFill>
                <a:latin typeface="HGS教科書体" panose="02020600000000000000" pitchFamily="18" charset="-128"/>
                <a:ea typeface="HGS教科書体" panose="02020600000000000000" pitchFamily="18" charset="-128"/>
              </a:rPr>
              <a:t>夫、</a:t>
            </a:r>
            <a:endParaRPr lang="en-US" altLang="ja-JP" sz="7200" b="1" dirty="0">
              <a:solidFill>
                <a:srgbClr val="191919"/>
              </a:solidFill>
              <a:latin typeface="HGS教科書体" panose="02020600000000000000" pitchFamily="18" charset="-128"/>
              <a:ea typeface="HGS教科書体" panose="02020600000000000000" pitchFamily="18" charset="-128"/>
            </a:endParaRPr>
          </a:p>
          <a:p>
            <a:pPr marL="0" indent="0">
              <a:lnSpc>
                <a:spcPct val="100000"/>
              </a:lnSpc>
              <a:buNone/>
            </a:pPr>
            <a:r>
              <a:rPr lang="ja-JP" altLang="en-US" sz="7200" b="1" dirty="0">
                <a:solidFill>
                  <a:srgbClr val="191919"/>
                </a:solidFill>
                <a:latin typeface="HGS教科書体" panose="02020600000000000000" pitchFamily="18" charset="-128"/>
                <a:ea typeface="HGS教科書体" panose="02020600000000000000" pitchFamily="18" charset="-128"/>
              </a:rPr>
              <a:t>秀而不実者有</a:t>
            </a:r>
            <a:r>
              <a:rPr lang="zh-TW" altLang="en-US" sz="7200" b="1" dirty="0">
                <a:solidFill>
                  <a:srgbClr val="191919"/>
                </a:solidFill>
                <a:latin typeface="HGS教科書体" panose="02020600000000000000" pitchFamily="18" charset="-128"/>
                <a:ea typeface="HGS教科書体" panose="02020600000000000000" pitchFamily="18" charset="-128"/>
              </a:rPr>
              <a:t>矣</a:t>
            </a:r>
            <a:r>
              <a:rPr lang="ja-JP" altLang="en-US" sz="7200" b="1" dirty="0">
                <a:solidFill>
                  <a:srgbClr val="191919"/>
                </a:solidFill>
                <a:latin typeface="HGS教科書体" panose="02020600000000000000" pitchFamily="18" charset="-128"/>
                <a:ea typeface="HGS教科書体" panose="02020600000000000000" pitchFamily="18" charset="-128"/>
              </a:rPr>
              <a:t>夫</a:t>
            </a:r>
            <a:endParaRPr lang="zh-TW" altLang="en-US" sz="7200" b="1" dirty="0">
              <a:solidFill>
                <a:srgbClr val="191919"/>
              </a:solidFill>
              <a:latin typeface="HGS教科書体" panose="02020600000000000000" pitchFamily="18" charset="-128"/>
              <a:ea typeface="HGS教科書体" panose="02020600000000000000" pitchFamily="18" charset="-128"/>
            </a:endParaRPr>
          </a:p>
          <a:p>
            <a:pPr marL="0" indent="0" algn="l">
              <a:lnSpc>
                <a:spcPct val="100000"/>
              </a:lnSpc>
              <a:buNone/>
            </a:pPr>
            <a:endParaRPr kumimoji="1" lang="ja-JP" altLang="en-US" dirty="0"/>
          </a:p>
        </p:txBody>
      </p:sp>
    </p:spTree>
    <p:extLst>
      <p:ext uri="{BB962C8B-B14F-4D97-AF65-F5344CB8AC3E}">
        <p14:creationId xmlns:p14="http://schemas.microsoft.com/office/powerpoint/2010/main" val="15288351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縦書きテキスト プレースホルダー 2">
            <a:extLst>
              <a:ext uri="{FF2B5EF4-FFF2-40B4-BE49-F238E27FC236}">
                <a16:creationId xmlns:a16="http://schemas.microsoft.com/office/drawing/2014/main" id="{FA53750E-0286-4ACC-94EA-72E218E75651}"/>
              </a:ext>
            </a:extLst>
          </p:cNvPr>
          <p:cNvSpPr>
            <a:spLocks noGrp="1"/>
          </p:cNvSpPr>
          <p:nvPr>
            <p:ph type="body" orient="vert" idx="1"/>
          </p:nvPr>
        </p:nvSpPr>
        <p:spPr>
          <a:xfrm>
            <a:off x="838200" y="365124"/>
            <a:ext cx="10855960" cy="6055995"/>
          </a:xfrm>
        </p:spPr>
        <p:txBody>
          <a:bodyPr/>
          <a:lstStyle/>
          <a:p>
            <a:pPr marL="0" indent="0" fontAlgn="ctr">
              <a:buNone/>
            </a:pPr>
            <a:r>
              <a:rPr lang="ja-JP" altLang="en-US" sz="3200" b="1" i="0" dirty="0">
                <a:solidFill>
                  <a:srgbClr val="191919"/>
                </a:solidFill>
                <a:effectLst/>
                <a:latin typeface="Lato"/>
              </a:rPr>
              <a:t>書き下し文</a:t>
            </a:r>
          </a:p>
          <a:p>
            <a:pPr marL="0" indent="0" algn="l" fontAlgn="ctr">
              <a:buNone/>
            </a:pPr>
            <a:r>
              <a:rPr lang="ja-JP" altLang="en-US" sz="3200" b="0" i="0" dirty="0">
                <a:solidFill>
                  <a:srgbClr val="333333"/>
                </a:solidFill>
                <a:effectLst/>
                <a:latin typeface="ヒラギノ角ゴ Pro W3"/>
              </a:rPr>
              <a:t>⑯子曰く、苗にして秀でざるものあるか。秀でて実らざるものあるか。</a:t>
            </a:r>
            <a:endParaRPr lang="en-US" altLang="ja-JP" sz="3200" b="0" i="0" dirty="0">
              <a:solidFill>
                <a:srgbClr val="333333"/>
              </a:solidFill>
              <a:effectLst/>
              <a:latin typeface="ヒラギノ角ゴ Pro W3"/>
            </a:endParaRPr>
          </a:p>
          <a:p>
            <a:pPr marL="0" indent="0" algn="l" fontAlgn="ctr">
              <a:buNone/>
            </a:pPr>
            <a:endParaRPr lang="en-US" altLang="ja-JP" sz="3200" b="1" i="0" dirty="0">
              <a:solidFill>
                <a:srgbClr val="222222"/>
              </a:solidFill>
              <a:effectLst/>
              <a:latin typeface="ヒラギノ角ゴ Pro W3"/>
            </a:endParaRPr>
          </a:p>
          <a:p>
            <a:pPr marL="0" indent="0" algn="l" fontAlgn="ctr">
              <a:buNone/>
            </a:pPr>
            <a:r>
              <a:rPr lang="ja-JP" altLang="en-US" sz="3200" b="1" i="0" dirty="0">
                <a:solidFill>
                  <a:srgbClr val="222222"/>
                </a:solidFill>
                <a:effectLst/>
                <a:latin typeface="ヒラギノ角ゴ Pro W3"/>
              </a:rPr>
              <a:t>口語訳（現代語訳）</a:t>
            </a:r>
          </a:p>
          <a:p>
            <a:pPr marL="0" indent="0">
              <a:buNone/>
            </a:pPr>
            <a:r>
              <a:rPr lang="ja-JP" altLang="en-US" sz="3200" dirty="0">
                <a:solidFill>
                  <a:srgbClr val="191919"/>
                </a:solidFill>
                <a:latin typeface="Lato"/>
              </a:rPr>
              <a:t>孔子</a:t>
            </a:r>
            <a:r>
              <a:rPr lang="ja-JP" altLang="en-US" sz="3200" b="0" i="0" dirty="0">
                <a:solidFill>
                  <a:srgbClr val="191919"/>
                </a:solidFill>
                <a:effectLst/>
                <a:latin typeface="Lato"/>
              </a:rPr>
              <a:t>先生</a:t>
            </a:r>
            <a:r>
              <a:rPr lang="ja-JP" altLang="en-US" sz="3200" dirty="0">
                <a:solidFill>
                  <a:srgbClr val="191919"/>
                </a:solidFill>
                <a:latin typeface="Lato"/>
              </a:rPr>
              <a:t>は言った。 </a:t>
            </a:r>
            <a:r>
              <a:rPr lang="ja-JP" altLang="en-US" sz="3200" b="0" i="0" dirty="0">
                <a:solidFill>
                  <a:srgbClr val="333333"/>
                </a:solidFill>
                <a:effectLst/>
                <a:latin typeface="ヒラギノ角ゴ Pro W3"/>
              </a:rPr>
              <a:t>「穀物が芽を出して苗になっても、中には花もつけずに枯れてしまうものもある。また、花をつけても実を結ばないまま枯れてしまうものもある。人の成長もこれと同じで、途中であきらめず、努力し続けることが大切である。</a:t>
            </a:r>
          </a:p>
          <a:p>
            <a:endParaRPr kumimoji="1" lang="ja-JP" altLang="en-US" dirty="0"/>
          </a:p>
        </p:txBody>
      </p:sp>
    </p:spTree>
    <p:extLst>
      <p:ext uri="{BB962C8B-B14F-4D97-AF65-F5344CB8AC3E}">
        <p14:creationId xmlns:p14="http://schemas.microsoft.com/office/powerpoint/2010/main" val="42446143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縦書きテキスト プレースホルダー 2">
            <a:extLst>
              <a:ext uri="{FF2B5EF4-FFF2-40B4-BE49-F238E27FC236}">
                <a16:creationId xmlns:a16="http://schemas.microsoft.com/office/drawing/2014/main" id="{EE358735-62A9-4ED8-8149-A75C28DD7B1E}"/>
              </a:ext>
            </a:extLst>
          </p:cNvPr>
          <p:cNvSpPr>
            <a:spLocks noGrp="1"/>
          </p:cNvSpPr>
          <p:nvPr>
            <p:ph type="body" orient="vert" idx="1"/>
          </p:nvPr>
        </p:nvSpPr>
        <p:spPr>
          <a:xfrm>
            <a:off x="838200" y="365125"/>
            <a:ext cx="10058400" cy="6121400"/>
          </a:xfrm>
        </p:spPr>
        <p:txBody>
          <a:bodyPr/>
          <a:lstStyle/>
          <a:p>
            <a:pPr marL="0" indent="0">
              <a:lnSpc>
                <a:spcPct val="100000"/>
              </a:lnSpc>
              <a:buNone/>
            </a:pPr>
            <a:r>
              <a:rPr lang="ja-JP" altLang="en-US" sz="7200" b="1" i="0" dirty="0">
                <a:solidFill>
                  <a:srgbClr val="191919"/>
                </a:solidFill>
                <a:effectLst/>
                <a:latin typeface="HGP教科書体" panose="02020600000000000000" pitchFamily="18" charset="-128"/>
                <a:ea typeface="HGP教科書体" panose="02020600000000000000" pitchFamily="18" charset="-128"/>
              </a:rPr>
              <a:t>⑰</a:t>
            </a:r>
            <a:r>
              <a:rPr lang="zh-TW" altLang="en-US" sz="7200" b="1" i="0" dirty="0">
                <a:solidFill>
                  <a:srgbClr val="191919"/>
                </a:solidFill>
                <a:effectLst/>
                <a:latin typeface="HGP教科書体" panose="02020600000000000000" pitchFamily="18" charset="-128"/>
                <a:ea typeface="HGP教科書体" panose="02020600000000000000" pitchFamily="18" charset="-128"/>
              </a:rPr>
              <a:t>子曰</a:t>
            </a:r>
            <a:r>
              <a:rPr lang="ja-JP" altLang="en-US" sz="7200" b="1" i="0" dirty="0">
                <a:solidFill>
                  <a:srgbClr val="191919"/>
                </a:solidFill>
                <a:effectLst/>
                <a:latin typeface="HGP教科書体" panose="02020600000000000000" pitchFamily="18" charset="-128"/>
                <a:ea typeface="HGP教科書体" panose="02020600000000000000" pitchFamily="18" charset="-128"/>
              </a:rPr>
              <a:t>、</a:t>
            </a:r>
            <a:endParaRPr lang="en-US" altLang="ja-JP" sz="7200" b="1" i="0" dirty="0">
              <a:solidFill>
                <a:srgbClr val="191919"/>
              </a:solidFill>
              <a:effectLst/>
              <a:latin typeface="HGP教科書体" panose="02020600000000000000" pitchFamily="18" charset="-128"/>
              <a:ea typeface="HGP教科書体" panose="02020600000000000000" pitchFamily="18" charset="-128"/>
            </a:endParaRPr>
          </a:p>
          <a:p>
            <a:pPr marL="0" indent="0">
              <a:lnSpc>
                <a:spcPct val="100000"/>
              </a:lnSpc>
              <a:buNone/>
            </a:pPr>
            <a:r>
              <a:rPr lang="ja-JP" altLang="en-US" sz="7200" b="1" dirty="0">
                <a:solidFill>
                  <a:srgbClr val="191919"/>
                </a:solidFill>
                <a:latin typeface="HGS教科書体" panose="02020600000000000000" pitchFamily="18" charset="-128"/>
                <a:ea typeface="HGS教科書体" panose="02020600000000000000" pitchFamily="18" charset="-128"/>
              </a:rPr>
              <a:t>温故而知</a:t>
            </a:r>
            <a:r>
              <a:rPr lang="ja-JP" altLang="en-US" sz="7200" b="1" i="0" dirty="0">
                <a:solidFill>
                  <a:srgbClr val="191919"/>
                </a:solidFill>
                <a:effectLst/>
                <a:latin typeface="HGS教科書体" panose="02020600000000000000" pitchFamily="18" charset="-128"/>
                <a:ea typeface="HGS教科書体" panose="02020600000000000000" pitchFamily="18" charset="-128"/>
              </a:rPr>
              <a:t>新、</a:t>
            </a:r>
            <a:endParaRPr lang="en-US" altLang="ja-JP" sz="7200" b="1" i="0" dirty="0">
              <a:solidFill>
                <a:srgbClr val="191919"/>
              </a:solidFill>
              <a:effectLst/>
              <a:latin typeface="HGS教科書体" panose="02020600000000000000" pitchFamily="18" charset="-128"/>
              <a:ea typeface="HGS教科書体" panose="02020600000000000000" pitchFamily="18" charset="-128"/>
            </a:endParaRPr>
          </a:p>
          <a:p>
            <a:pPr marL="0" indent="0">
              <a:lnSpc>
                <a:spcPct val="100000"/>
              </a:lnSpc>
              <a:buNone/>
            </a:pPr>
            <a:r>
              <a:rPr lang="ja-JP" altLang="en-US" sz="7200" b="1" i="0" dirty="0">
                <a:solidFill>
                  <a:srgbClr val="191919"/>
                </a:solidFill>
                <a:effectLst/>
                <a:latin typeface="HGS教科書体" panose="02020600000000000000" pitchFamily="18" charset="-128"/>
                <a:ea typeface="HGS教科書体" panose="02020600000000000000" pitchFamily="18" charset="-128"/>
              </a:rPr>
              <a:t>可以為師</a:t>
            </a:r>
            <a:r>
              <a:rPr lang="zh-TW" altLang="en-US" sz="7200" b="1" dirty="0">
                <a:solidFill>
                  <a:srgbClr val="191919"/>
                </a:solidFill>
                <a:latin typeface="HGS教科書体" panose="02020600000000000000" pitchFamily="18" charset="-128"/>
                <a:ea typeface="HGS教科書体" panose="02020600000000000000" pitchFamily="18" charset="-128"/>
              </a:rPr>
              <a:t>矣</a:t>
            </a:r>
            <a:endParaRPr lang="en-US" altLang="ja-JP" sz="7200" b="1" i="0" dirty="0">
              <a:solidFill>
                <a:srgbClr val="191919"/>
              </a:solidFill>
              <a:effectLst/>
              <a:latin typeface="HGS教科書体" panose="02020600000000000000" pitchFamily="18" charset="-128"/>
              <a:ea typeface="HGS教科書体" panose="02020600000000000000" pitchFamily="18" charset="-128"/>
            </a:endParaRPr>
          </a:p>
          <a:p>
            <a:pPr marL="0" indent="0" algn="l">
              <a:lnSpc>
                <a:spcPct val="100000"/>
              </a:lnSpc>
              <a:buNone/>
            </a:pPr>
            <a:endParaRPr kumimoji="1" lang="ja-JP" altLang="en-US" dirty="0"/>
          </a:p>
        </p:txBody>
      </p:sp>
    </p:spTree>
    <p:extLst>
      <p:ext uri="{BB962C8B-B14F-4D97-AF65-F5344CB8AC3E}">
        <p14:creationId xmlns:p14="http://schemas.microsoft.com/office/powerpoint/2010/main" val="10733939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縦書きテキスト プレースホルダー 2">
            <a:extLst>
              <a:ext uri="{FF2B5EF4-FFF2-40B4-BE49-F238E27FC236}">
                <a16:creationId xmlns:a16="http://schemas.microsoft.com/office/drawing/2014/main" id="{7605907C-F453-4F29-A843-F403802FA828}"/>
              </a:ext>
            </a:extLst>
          </p:cNvPr>
          <p:cNvSpPr>
            <a:spLocks noGrp="1"/>
          </p:cNvSpPr>
          <p:nvPr>
            <p:ph type="body" orient="vert" idx="1"/>
          </p:nvPr>
        </p:nvSpPr>
        <p:spPr>
          <a:xfrm>
            <a:off x="600075" y="365124"/>
            <a:ext cx="10658475" cy="6035675"/>
          </a:xfrm>
        </p:spPr>
        <p:txBody>
          <a:bodyPr>
            <a:normAutofit/>
          </a:bodyPr>
          <a:lstStyle/>
          <a:p>
            <a:pPr marL="0" indent="0" algn="l">
              <a:lnSpc>
                <a:spcPct val="100000"/>
              </a:lnSpc>
              <a:buNone/>
            </a:pPr>
            <a:r>
              <a:rPr lang="ja-JP" altLang="en-US" sz="3200" b="1" i="0" dirty="0">
                <a:solidFill>
                  <a:srgbClr val="191919"/>
                </a:solidFill>
                <a:effectLst/>
                <a:latin typeface="Lato"/>
              </a:rPr>
              <a:t>書き下し文</a:t>
            </a:r>
          </a:p>
          <a:p>
            <a:pPr marL="0" indent="0" algn="l">
              <a:lnSpc>
                <a:spcPct val="100000"/>
              </a:lnSpc>
              <a:buNone/>
            </a:pPr>
            <a:r>
              <a:rPr lang="ja-JP" altLang="en-US" sz="3200" b="0" i="0" dirty="0">
                <a:solidFill>
                  <a:srgbClr val="191919"/>
                </a:solidFill>
                <a:effectLst/>
                <a:latin typeface="Lato"/>
              </a:rPr>
              <a:t>⑰子曰く、故（ふる）</a:t>
            </a:r>
            <a:r>
              <a:rPr lang="ja-JP" altLang="en-US" sz="3200" b="0" i="0" dirty="0" err="1">
                <a:solidFill>
                  <a:srgbClr val="191919"/>
                </a:solidFill>
                <a:effectLst/>
                <a:latin typeface="Lato"/>
              </a:rPr>
              <a:t>きを</a:t>
            </a:r>
            <a:r>
              <a:rPr lang="ja-JP" altLang="en-US" sz="3200" b="0" i="0" dirty="0">
                <a:solidFill>
                  <a:srgbClr val="191919"/>
                </a:solidFill>
                <a:effectLst/>
                <a:latin typeface="Lato"/>
              </a:rPr>
              <a:t>温（たず）ねて、新しきを知る。以て師となるべしか。</a:t>
            </a:r>
          </a:p>
          <a:p>
            <a:pPr marL="0" indent="0" algn="l">
              <a:lnSpc>
                <a:spcPct val="100000"/>
              </a:lnSpc>
              <a:buNone/>
            </a:pPr>
            <a:endParaRPr lang="en-US" altLang="ja-JP" sz="3200" b="1" i="0" dirty="0">
              <a:solidFill>
                <a:srgbClr val="191919"/>
              </a:solidFill>
              <a:effectLst/>
              <a:latin typeface="Lato"/>
            </a:endParaRPr>
          </a:p>
          <a:p>
            <a:pPr marL="0" indent="0" algn="l">
              <a:lnSpc>
                <a:spcPct val="100000"/>
              </a:lnSpc>
              <a:buNone/>
            </a:pPr>
            <a:r>
              <a:rPr lang="ja-JP" altLang="en-US" sz="3200" b="1" i="0" dirty="0">
                <a:solidFill>
                  <a:srgbClr val="191919"/>
                </a:solidFill>
                <a:effectLst/>
                <a:latin typeface="Lato"/>
              </a:rPr>
              <a:t>通訳</a:t>
            </a:r>
          </a:p>
          <a:p>
            <a:pPr marL="0" indent="0" algn="l">
              <a:lnSpc>
                <a:spcPct val="100000"/>
              </a:lnSpc>
              <a:buNone/>
            </a:pPr>
            <a:r>
              <a:rPr lang="ja-JP" altLang="en-US" sz="3200" b="0" i="0" dirty="0">
                <a:solidFill>
                  <a:srgbClr val="191919"/>
                </a:solidFill>
                <a:effectLst/>
                <a:latin typeface="Lato"/>
              </a:rPr>
              <a:t>孔子先生は言った。人の師（先生）となることは簡単ではないが、古きよき知識を大切にしながら、新しい学問を学んでいこうとする姿勢が大切だ。</a:t>
            </a:r>
          </a:p>
          <a:p>
            <a:endParaRPr kumimoji="1" lang="ja-JP" altLang="en-US" dirty="0"/>
          </a:p>
        </p:txBody>
      </p:sp>
    </p:spTree>
    <p:extLst>
      <p:ext uri="{BB962C8B-B14F-4D97-AF65-F5344CB8AC3E}">
        <p14:creationId xmlns:p14="http://schemas.microsoft.com/office/powerpoint/2010/main" val="4839387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縦書きテキスト プレースホルダー 2">
            <a:extLst>
              <a:ext uri="{FF2B5EF4-FFF2-40B4-BE49-F238E27FC236}">
                <a16:creationId xmlns:a16="http://schemas.microsoft.com/office/drawing/2014/main" id="{EE358735-62A9-4ED8-8149-A75C28DD7B1E}"/>
              </a:ext>
            </a:extLst>
          </p:cNvPr>
          <p:cNvSpPr>
            <a:spLocks noGrp="1"/>
          </p:cNvSpPr>
          <p:nvPr>
            <p:ph type="body" orient="vert" idx="1"/>
          </p:nvPr>
        </p:nvSpPr>
        <p:spPr>
          <a:xfrm>
            <a:off x="838200" y="365125"/>
            <a:ext cx="10058400" cy="6121400"/>
          </a:xfrm>
        </p:spPr>
        <p:txBody>
          <a:bodyPr/>
          <a:lstStyle/>
          <a:p>
            <a:pPr marL="0" indent="0">
              <a:lnSpc>
                <a:spcPct val="100000"/>
              </a:lnSpc>
              <a:buNone/>
            </a:pPr>
            <a:r>
              <a:rPr lang="ja-JP" altLang="en-US" sz="7200" b="1" i="0" dirty="0">
                <a:solidFill>
                  <a:srgbClr val="191919"/>
                </a:solidFill>
                <a:effectLst/>
                <a:latin typeface="HGP教科書体" panose="02020600000000000000" pitchFamily="18" charset="-128"/>
                <a:ea typeface="HGP教科書体" panose="02020600000000000000" pitchFamily="18" charset="-128"/>
              </a:rPr>
              <a:t>⑱</a:t>
            </a:r>
            <a:r>
              <a:rPr lang="zh-TW" altLang="en-US" sz="7200" b="1" i="0" dirty="0">
                <a:solidFill>
                  <a:srgbClr val="191919"/>
                </a:solidFill>
                <a:effectLst/>
                <a:latin typeface="HGP教科書体" panose="02020600000000000000" pitchFamily="18" charset="-128"/>
                <a:ea typeface="HGP教科書体" panose="02020600000000000000" pitchFamily="18" charset="-128"/>
              </a:rPr>
              <a:t>子曰</a:t>
            </a:r>
            <a:r>
              <a:rPr lang="ja-JP" altLang="en-US" sz="7200" b="1" i="0" dirty="0">
                <a:solidFill>
                  <a:srgbClr val="191919"/>
                </a:solidFill>
                <a:effectLst/>
                <a:latin typeface="HGP教科書体" panose="02020600000000000000" pitchFamily="18" charset="-128"/>
                <a:ea typeface="HGP教科書体" panose="02020600000000000000" pitchFamily="18" charset="-128"/>
              </a:rPr>
              <a:t>、</a:t>
            </a:r>
            <a:endParaRPr lang="en-US" altLang="ja-JP" sz="7200" b="1" i="0" dirty="0">
              <a:solidFill>
                <a:srgbClr val="191919"/>
              </a:solidFill>
              <a:effectLst/>
              <a:latin typeface="HGP教科書体" panose="02020600000000000000" pitchFamily="18" charset="-128"/>
              <a:ea typeface="HGP教科書体" panose="02020600000000000000" pitchFamily="18" charset="-128"/>
            </a:endParaRPr>
          </a:p>
          <a:p>
            <a:pPr marL="0" indent="0">
              <a:lnSpc>
                <a:spcPct val="100000"/>
              </a:lnSpc>
              <a:buNone/>
            </a:pPr>
            <a:r>
              <a:rPr lang="ja-JP" altLang="en-US" sz="7200" b="1" dirty="0">
                <a:solidFill>
                  <a:srgbClr val="191919"/>
                </a:solidFill>
                <a:latin typeface="HGS教科書体" panose="02020600000000000000" pitchFamily="18" charset="-128"/>
                <a:ea typeface="HGS教科書体" panose="02020600000000000000" pitchFamily="18" charset="-128"/>
              </a:rPr>
              <a:t>其恕</a:t>
            </a:r>
            <a:r>
              <a:rPr lang="zh-TW" altLang="en-US" sz="7200" b="1" dirty="0">
                <a:solidFill>
                  <a:srgbClr val="191919"/>
                </a:solidFill>
                <a:latin typeface="HGP教科書体" panose="02020600000000000000" pitchFamily="18" charset="-128"/>
                <a:ea typeface="HGP教科書体" panose="02020600000000000000" pitchFamily="18" charset="-128"/>
              </a:rPr>
              <a:t>乎</a:t>
            </a:r>
            <a:r>
              <a:rPr lang="ja-JP" altLang="en-US" sz="7200" b="1" dirty="0" err="1">
                <a:solidFill>
                  <a:srgbClr val="191919"/>
                </a:solidFill>
                <a:latin typeface="HGP教科書体" panose="02020600000000000000" pitchFamily="18" charset="-128"/>
                <a:ea typeface="HGP教科書体" panose="02020600000000000000" pitchFamily="18" charset="-128"/>
              </a:rPr>
              <a:t>、</a:t>
            </a:r>
            <a:endParaRPr lang="en-US" altLang="zh-TW" sz="7200" b="1" dirty="0">
              <a:solidFill>
                <a:srgbClr val="191919"/>
              </a:solidFill>
              <a:latin typeface="HGP教科書体" panose="02020600000000000000" pitchFamily="18" charset="-128"/>
              <a:ea typeface="HGP教科書体" panose="02020600000000000000" pitchFamily="18" charset="-128"/>
            </a:endParaRPr>
          </a:p>
          <a:p>
            <a:pPr marL="0" indent="0">
              <a:lnSpc>
                <a:spcPct val="100000"/>
              </a:lnSpc>
              <a:buNone/>
            </a:pPr>
            <a:r>
              <a:rPr lang="ja-JP" altLang="en-US" sz="7200" b="1" dirty="0">
                <a:solidFill>
                  <a:srgbClr val="191919"/>
                </a:solidFill>
                <a:latin typeface="HGS教科書体" panose="02020600000000000000" pitchFamily="18" charset="-128"/>
                <a:ea typeface="HGS教科書体" panose="02020600000000000000" pitchFamily="18" charset="-128"/>
              </a:rPr>
              <a:t>己所不欲、</a:t>
            </a:r>
            <a:endParaRPr lang="en-US" altLang="ja-JP" sz="7200" b="1" dirty="0">
              <a:solidFill>
                <a:srgbClr val="191919"/>
              </a:solidFill>
              <a:latin typeface="HGS教科書体" panose="02020600000000000000" pitchFamily="18" charset="-128"/>
              <a:ea typeface="HGS教科書体" panose="02020600000000000000" pitchFamily="18" charset="-128"/>
            </a:endParaRPr>
          </a:p>
          <a:p>
            <a:pPr marL="0" indent="0">
              <a:lnSpc>
                <a:spcPct val="100000"/>
              </a:lnSpc>
              <a:buNone/>
            </a:pPr>
            <a:r>
              <a:rPr lang="ja-JP" altLang="en-US" sz="7200" b="1" dirty="0">
                <a:solidFill>
                  <a:srgbClr val="191919"/>
                </a:solidFill>
                <a:latin typeface="HGS教科書体" panose="02020600000000000000" pitchFamily="18" charset="-128"/>
                <a:ea typeface="HGS教科書体" panose="02020600000000000000" pitchFamily="18" charset="-128"/>
              </a:rPr>
              <a:t>勿施於人</a:t>
            </a:r>
            <a:endParaRPr lang="en-US" altLang="ja-JP" sz="7200" b="1" i="0" dirty="0">
              <a:solidFill>
                <a:srgbClr val="191919"/>
              </a:solidFill>
              <a:effectLst/>
              <a:latin typeface="HGS教科書体" panose="02020600000000000000" pitchFamily="18" charset="-128"/>
              <a:ea typeface="HGS教科書体" panose="02020600000000000000" pitchFamily="18" charset="-128"/>
            </a:endParaRPr>
          </a:p>
          <a:p>
            <a:pPr marL="0" indent="0" algn="l">
              <a:lnSpc>
                <a:spcPct val="100000"/>
              </a:lnSpc>
              <a:buNone/>
            </a:pPr>
            <a:endParaRPr kumimoji="1" lang="ja-JP" altLang="en-US" dirty="0"/>
          </a:p>
        </p:txBody>
      </p:sp>
    </p:spTree>
    <p:extLst>
      <p:ext uri="{BB962C8B-B14F-4D97-AF65-F5344CB8AC3E}">
        <p14:creationId xmlns:p14="http://schemas.microsoft.com/office/powerpoint/2010/main" val="133115516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縦書きテキスト プレースホルダー 2">
            <a:extLst>
              <a:ext uri="{FF2B5EF4-FFF2-40B4-BE49-F238E27FC236}">
                <a16:creationId xmlns:a16="http://schemas.microsoft.com/office/drawing/2014/main" id="{7605907C-F453-4F29-A843-F403802FA828}"/>
              </a:ext>
            </a:extLst>
          </p:cNvPr>
          <p:cNvSpPr>
            <a:spLocks noGrp="1"/>
          </p:cNvSpPr>
          <p:nvPr>
            <p:ph type="body" orient="vert" idx="1"/>
          </p:nvPr>
        </p:nvSpPr>
        <p:spPr>
          <a:xfrm>
            <a:off x="600075" y="365124"/>
            <a:ext cx="10658475" cy="6035675"/>
          </a:xfrm>
        </p:spPr>
        <p:txBody>
          <a:bodyPr>
            <a:normAutofit/>
          </a:bodyPr>
          <a:lstStyle/>
          <a:p>
            <a:pPr marL="0" indent="0" algn="l">
              <a:buNone/>
            </a:pPr>
            <a:r>
              <a:rPr lang="ja-JP" altLang="en-US" sz="3200" b="1" i="0" dirty="0">
                <a:solidFill>
                  <a:srgbClr val="191919"/>
                </a:solidFill>
                <a:effectLst/>
                <a:latin typeface="Lato"/>
              </a:rPr>
              <a:t>書き下し文</a:t>
            </a:r>
          </a:p>
          <a:p>
            <a:pPr marL="0" indent="0" algn="l">
              <a:buNone/>
            </a:pPr>
            <a:r>
              <a:rPr lang="ja-JP" altLang="en-US" sz="3200" b="0" i="0" dirty="0">
                <a:solidFill>
                  <a:srgbClr val="191919"/>
                </a:solidFill>
                <a:effectLst/>
                <a:latin typeface="Lato"/>
              </a:rPr>
              <a:t>⑱子曰く、それ恕か。己の欲せざる所は、人に施すことなかれ。</a:t>
            </a:r>
            <a:endParaRPr lang="en-US" altLang="ja-JP" sz="3200" b="0" i="0" dirty="0">
              <a:solidFill>
                <a:srgbClr val="191919"/>
              </a:solidFill>
              <a:effectLst/>
              <a:latin typeface="Lato"/>
            </a:endParaRPr>
          </a:p>
          <a:p>
            <a:pPr marL="0" indent="0" algn="l">
              <a:buNone/>
            </a:pPr>
            <a:endParaRPr lang="en-US" altLang="ja-JP" sz="3200" b="1" i="0" dirty="0">
              <a:solidFill>
                <a:srgbClr val="191919"/>
              </a:solidFill>
              <a:effectLst/>
              <a:latin typeface="Lato"/>
            </a:endParaRPr>
          </a:p>
          <a:p>
            <a:pPr marL="0" indent="0" algn="l">
              <a:buNone/>
            </a:pPr>
            <a:r>
              <a:rPr lang="ja-JP" altLang="en-US" sz="3200" b="1" i="0" dirty="0">
                <a:solidFill>
                  <a:srgbClr val="191919"/>
                </a:solidFill>
                <a:effectLst/>
                <a:latin typeface="Lato"/>
              </a:rPr>
              <a:t>通訳</a:t>
            </a:r>
          </a:p>
          <a:p>
            <a:pPr marL="0" indent="0" algn="l">
              <a:buNone/>
            </a:pPr>
            <a:r>
              <a:rPr lang="ja-JP" altLang="en-US" sz="3200" b="0" i="0" dirty="0">
                <a:solidFill>
                  <a:srgbClr val="191919"/>
                </a:solidFill>
                <a:effectLst/>
                <a:latin typeface="Lato"/>
              </a:rPr>
              <a:t>孔子先生は言った。一言だけで一生行っていくべきだといえることそれは「恕（思いやり）」だ。自分のしてほしくないことは、決して人にしてはならない。</a:t>
            </a:r>
            <a:endParaRPr kumimoji="1" lang="ja-JP" altLang="en-US" dirty="0"/>
          </a:p>
        </p:txBody>
      </p:sp>
    </p:spTree>
    <p:extLst>
      <p:ext uri="{BB962C8B-B14F-4D97-AF65-F5344CB8AC3E}">
        <p14:creationId xmlns:p14="http://schemas.microsoft.com/office/powerpoint/2010/main" val="7418579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コンテンツ プレースホルダー 6">
            <a:extLst>
              <a:ext uri="{FF2B5EF4-FFF2-40B4-BE49-F238E27FC236}">
                <a16:creationId xmlns:a16="http://schemas.microsoft.com/office/drawing/2014/main" id="{A8E09B90-CDB1-4D13-9878-B3D089C98555}"/>
              </a:ext>
            </a:extLst>
          </p:cNvPr>
          <p:cNvSpPr>
            <a:spLocks noGrp="1"/>
          </p:cNvSpPr>
          <p:nvPr>
            <p:ph idx="1"/>
          </p:nvPr>
        </p:nvSpPr>
        <p:spPr>
          <a:xfrm>
            <a:off x="657225" y="1253331"/>
            <a:ext cx="10877550" cy="4351338"/>
          </a:xfrm>
        </p:spPr>
        <p:txBody>
          <a:bodyPr>
            <a:noAutofit/>
          </a:bodyPr>
          <a:lstStyle/>
          <a:p>
            <a:pPr marL="0" indent="0">
              <a:buNone/>
            </a:pPr>
            <a:r>
              <a:rPr lang="ja-JP" altLang="en-US" sz="6000" dirty="0"/>
              <a:t>ろんごをまなび、</a:t>
            </a:r>
            <a:endParaRPr lang="en-US" altLang="ja-JP" sz="6000" dirty="0"/>
          </a:p>
          <a:p>
            <a:pPr marL="0" indent="0">
              <a:buNone/>
            </a:pPr>
            <a:r>
              <a:rPr lang="ja-JP" altLang="en-US" sz="6000" dirty="0"/>
              <a:t>しぶさわえいいちさんのように</a:t>
            </a:r>
            <a:endParaRPr lang="en-US" altLang="ja-JP" sz="6000" dirty="0"/>
          </a:p>
          <a:p>
            <a:pPr marL="0" indent="0">
              <a:buNone/>
            </a:pPr>
            <a:r>
              <a:rPr lang="ja-JP" altLang="en-US" sz="6000" dirty="0"/>
              <a:t>せかいでかつやくするひとになろう。</a:t>
            </a:r>
          </a:p>
        </p:txBody>
      </p:sp>
    </p:spTree>
    <p:extLst>
      <p:ext uri="{BB962C8B-B14F-4D97-AF65-F5344CB8AC3E}">
        <p14:creationId xmlns:p14="http://schemas.microsoft.com/office/powerpoint/2010/main" val="672350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縦書きテキスト プレースホルダー 2">
            <a:extLst>
              <a:ext uri="{FF2B5EF4-FFF2-40B4-BE49-F238E27FC236}">
                <a16:creationId xmlns:a16="http://schemas.microsoft.com/office/drawing/2014/main" id="{342C22F8-FCD7-49B2-B619-2DBDF01B661C}"/>
              </a:ext>
            </a:extLst>
          </p:cNvPr>
          <p:cNvSpPr>
            <a:spLocks noGrp="1"/>
          </p:cNvSpPr>
          <p:nvPr>
            <p:ph type="body" orient="vert" idx="1"/>
          </p:nvPr>
        </p:nvSpPr>
        <p:spPr>
          <a:xfrm>
            <a:off x="5872570" y="573042"/>
            <a:ext cx="5724525" cy="4559300"/>
          </a:xfrm>
        </p:spPr>
        <p:txBody>
          <a:bodyPr>
            <a:normAutofit/>
          </a:bodyPr>
          <a:lstStyle/>
          <a:p>
            <a:pPr marL="0" indent="0">
              <a:lnSpc>
                <a:spcPct val="110000"/>
              </a:lnSpc>
              <a:buNone/>
            </a:pPr>
            <a:r>
              <a:rPr lang="ja-JP" altLang="en-US" sz="8000" b="1" i="0" dirty="0">
                <a:solidFill>
                  <a:srgbClr val="191919"/>
                </a:solidFill>
                <a:effectLst/>
                <a:latin typeface="HGP教科書体" panose="02020600000000000000" pitchFamily="18" charset="-128"/>
                <a:ea typeface="HGP教科書体" panose="02020600000000000000" pitchFamily="18" charset="-128"/>
              </a:rPr>
              <a:t>②</a:t>
            </a:r>
            <a:r>
              <a:rPr lang="zh-CN" altLang="en-US" sz="8000" b="1" i="0" dirty="0">
                <a:solidFill>
                  <a:srgbClr val="191919"/>
                </a:solidFill>
                <a:effectLst/>
                <a:latin typeface="HGP教科書体" panose="02020600000000000000" pitchFamily="18" charset="-128"/>
                <a:ea typeface="HGP教科書体" panose="02020600000000000000" pitchFamily="18" charset="-128"/>
              </a:rPr>
              <a:t>子曰、</a:t>
            </a:r>
            <a:endParaRPr lang="en-US" altLang="zh-CN" sz="8000" b="1" i="0" dirty="0">
              <a:solidFill>
                <a:srgbClr val="191919"/>
              </a:solidFill>
              <a:effectLst/>
              <a:latin typeface="HGP教科書体" panose="02020600000000000000" pitchFamily="18" charset="-128"/>
              <a:ea typeface="HGP教科書体" panose="02020600000000000000" pitchFamily="18" charset="-128"/>
            </a:endParaRPr>
          </a:p>
          <a:p>
            <a:pPr marL="0" indent="0">
              <a:lnSpc>
                <a:spcPct val="110000"/>
              </a:lnSpc>
              <a:buNone/>
            </a:pPr>
            <a:r>
              <a:rPr lang="zh-CN" altLang="en-US" sz="8000" b="1" i="0" dirty="0">
                <a:solidFill>
                  <a:srgbClr val="191919"/>
                </a:solidFill>
                <a:effectLst/>
                <a:latin typeface="HGP教科書体" panose="02020600000000000000" pitchFamily="18" charset="-128"/>
                <a:ea typeface="HGP教科書体" panose="02020600000000000000" pitchFamily="18" charset="-128"/>
              </a:rPr>
              <a:t>巧言令色、</a:t>
            </a:r>
            <a:endParaRPr lang="en-US" altLang="zh-CN" sz="8000" b="1" i="0" dirty="0">
              <a:solidFill>
                <a:srgbClr val="191919"/>
              </a:solidFill>
              <a:effectLst/>
              <a:latin typeface="HGP教科書体" panose="02020600000000000000" pitchFamily="18" charset="-128"/>
              <a:ea typeface="HGP教科書体" panose="02020600000000000000" pitchFamily="18" charset="-128"/>
            </a:endParaRPr>
          </a:p>
          <a:p>
            <a:pPr marL="0" indent="0">
              <a:lnSpc>
                <a:spcPct val="110000"/>
              </a:lnSpc>
              <a:buNone/>
            </a:pPr>
            <a:r>
              <a:rPr lang="zh-CN" altLang="en-US" sz="8000" b="1" i="0" dirty="0">
                <a:solidFill>
                  <a:srgbClr val="191919"/>
                </a:solidFill>
                <a:effectLst/>
                <a:latin typeface="HGP教科書体" panose="02020600000000000000" pitchFamily="18" charset="-128"/>
                <a:ea typeface="HGP教科書体" panose="02020600000000000000" pitchFamily="18" charset="-128"/>
              </a:rPr>
              <a:t>鲜矣仁</a:t>
            </a:r>
          </a:p>
          <a:p>
            <a:endParaRPr kumimoji="1" lang="ja-JP" altLang="en-US" dirty="0"/>
          </a:p>
        </p:txBody>
      </p:sp>
    </p:spTree>
    <p:extLst>
      <p:ext uri="{BB962C8B-B14F-4D97-AF65-F5344CB8AC3E}">
        <p14:creationId xmlns:p14="http://schemas.microsoft.com/office/powerpoint/2010/main" val="38451588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縦書きテキスト プレースホルダー 2">
            <a:extLst>
              <a:ext uri="{FF2B5EF4-FFF2-40B4-BE49-F238E27FC236}">
                <a16:creationId xmlns:a16="http://schemas.microsoft.com/office/drawing/2014/main" id="{EB8CD464-BCF1-44CC-94F9-AC3C1B7D1D88}"/>
              </a:ext>
            </a:extLst>
          </p:cNvPr>
          <p:cNvSpPr>
            <a:spLocks noGrp="1"/>
          </p:cNvSpPr>
          <p:nvPr>
            <p:ph type="body" orient="vert" idx="1"/>
          </p:nvPr>
        </p:nvSpPr>
        <p:spPr>
          <a:xfrm>
            <a:off x="885826" y="412750"/>
            <a:ext cx="10086974" cy="5811838"/>
          </a:xfrm>
        </p:spPr>
        <p:txBody>
          <a:bodyPr>
            <a:normAutofit/>
          </a:bodyPr>
          <a:lstStyle/>
          <a:p>
            <a:pPr marL="0" indent="0">
              <a:buNone/>
            </a:pPr>
            <a:r>
              <a:rPr lang="ja-JP" altLang="en-US" sz="3200" b="1" dirty="0">
                <a:solidFill>
                  <a:srgbClr val="191919"/>
                </a:solidFill>
                <a:latin typeface="Lato"/>
              </a:rPr>
              <a:t>書き下し文</a:t>
            </a:r>
          </a:p>
          <a:p>
            <a:pPr marL="0" indent="0">
              <a:buNone/>
            </a:pPr>
            <a:r>
              <a:rPr lang="ja-JP" altLang="en-US" sz="3600" dirty="0">
                <a:solidFill>
                  <a:srgbClr val="191919"/>
                </a:solidFill>
                <a:latin typeface="Lato"/>
              </a:rPr>
              <a:t>②子曰く、巧言令色には、鮮（すくな）し仁。</a:t>
            </a:r>
            <a:endParaRPr lang="en-US" altLang="ja-JP" sz="3600" dirty="0">
              <a:solidFill>
                <a:srgbClr val="191919"/>
              </a:solidFill>
              <a:latin typeface="Lato"/>
            </a:endParaRPr>
          </a:p>
          <a:p>
            <a:pPr marL="0" indent="0">
              <a:buNone/>
            </a:pPr>
            <a:endParaRPr lang="en-US" altLang="ja-JP" sz="3200" b="1" i="0" dirty="0">
              <a:solidFill>
                <a:srgbClr val="191919"/>
              </a:solidFill>
              <a:effectLst/>
              <a:latin typeface="Lato"/>
            </a:endParaRPr>
          </a:p>
          <a:p>
            <a:pPr marL="0" indent="0">
              <a:buNone/>
            </a:pPr>
            <a:r>
              <a:rPr lang="ja-JP" altLang="en-US" sz="3200" b="1" i="0" dirty="0">
                <a:solidFill>
                  <a:srgbClr val="191919"/>
                </a:solidFill>
                <a:effectLst/>
                <a:latin typeface="Lato"/>
              </a:rPr>
              <a:t>通訳</a:t>
            </a:r>
          </a:p>
          <a:p>
            <a:pPr marL="0" indent="0" algn="l">
              <a:buNone/>
            </a:pPr>
            <a:r>
              <a:rPr lang="ja-JP" altLang="en-US" sz="3200" b="0" i="0" dirty="0">
                <a:solidFill>
                  <a:srgbClr val="191919"/>
                </a:solidFill>
                <a:effectLst/>
                <a:latin typeface="Lato"/>
              </a:rPr>
              <a:t>孔子先生は言った。口先が上手で顔つきをころころ変える人間が、仁者であることはめったにない。</a:t>
            </a:r>
          </a:p>
          <a:p>
            <a:pPr marL="0" indent="0" algn="l">
              <a:buNone/>
            </a:pPr>
            <a:endParaRPr lang="en-US" altLang="ja-JP" sz="3200" b="1" i="0" dirty="0">
              <a:solidFill>
                <a:srgbClr val="191919"/>
              </a:solidFill>
              <a:effectLst/>
              <a:latin typeface="Lato"/>
            </a:endParaRPr>
          </a:p>
          <a:p>
            <a:pPr marL="0" indent="0" algn="l">
              <a:buNone/>
            </a:pPr>
            <a:r>
              <a:rPr lang="ja-JP" altLang="en-US" sz="3200" b="1" i="0" dirty="0">
                <a:solidFill>
                  <a:srgbClr val="191919"/>
                </a:solidFill>
                <a:effectLst/>
                <a:latin typeface="Lato"/>
              </a:rPr>
              <a:t>解説</a:t>
            </a:r>
          </a:p>
          <a:p>
            <a:pPr marL="0" indent="0" algn="l">
              <a:buNone/>
            </a:pPr>
            <a:r>
              <a:rPr lang="ja-JP" altLang="en-US" sz="3200" b="0" i="0" dirty="0">
                <a:solidFill>
                  <a:srgbClr val="191919"/>
                </a:solidFill>
                <a:effectLst/>
                <a:latin typeface="Lato"/>
              </a:rPr>
              <a:t>仁者とは、思いやりのある人のこと。</a:t>
            </a:r>
            <a:br>
              <a:rPr lang="ja-JP" altLang="en-US" sz="3200" b="0" i="0" dirty="0">
                <a:solidFill>
                  <a:srgbClr val="191919"/>
                </a:solidFill>
                <a:effectLst/>
                <a:latin typeface="Lato"/>
              </a:rPr>
            </a:br>
            <a:r>
              <a:rPr lang="ja-JP" altLang="en-US" sz="3200" b="0" i="0" dirty="0">
                <a:solidFill>
                  <a:srgbClr val="191919"/>
                </a:solidFill>
                <a:effectLst/>
                <a:latin typeface="Lato"/>
              </a:rPr>
              <a:t>口が巧くて世渡り上手の人間に限って案外中身が薄っぺらいものだという教訓。</a:t>
            </a:r>
          </a:p>
          <a:p>
            <a:endParaRPr kumimoji="1" lang="ja-JP" altLang="en-US" dirty="0"/>
          </a:p>
        </p:txBody>
      </p:sp>
    </p:spTree>
    <p:extLst>
      <p:ext uri="{BB962C8B-B14F-4D97-AF65-F5344CB8AC3E}">
        <p14:creationId xmlns:p14="http://schemas.microsoft.com/office/powerpoint/2010/main" val="30102332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縦書きテキスト プレースホルダー 2">
            <a:extLst>
              <a:ext uri="{FF2B5EF4-FFF2-40B4-BE49-F238E27FC236}">
                <a16:creationId xmlns:a16="http://schemas.microsoft.com/office/drawing/2014/main" id="{342C22F8-FCD7-49B2-B619-2DBDF01B661C}"/>
              </a:ext>
            </a:extLst>
          </p:cNvPr>
          <p:cNvSpPr>
            <a:spLocks noGrp="1"/>
          </p:cNvSpPr>
          <p:nvPr>
            <p:ph type="body" orient="vert" idx="1"/>
          </p:nvPr>
        </p:nvSpPr>
        <p:spPr>
          <a:xfrm>
            <a:off x="5872570" y="690608"/>
            <a:ext cx="5724525" cy="4559300"/>
          </a:xfrm>
        </p:spPr>
        <p:txBody>
          <a:bodyPr>
            <a:normAutofit/>
          </a:bodyPr>
          <a:lstStyle/>
          <a:p>
            <a:pPr marL="0" indent="0">
              <a:lnSpc>
                <a:spcPct val="110000"/>
              </a:lnSpc>
              <a:buNone/>
            </a:pPr>
            <a:r>
              <a:rPr lang="ja-JP" altLang="en-US" sz="8000" b="1" i="0" dirty="0">
                <a:solidFill>
                  <a:srgbClr val="191919"/>
                </a:solidFill>
                <a:effectLst/>
                <a:latin typeface="HGP教科書体" panose="02020600000000000000" pitchFamily="18" charset="-128"/>
                <a:ea typeface="HGP教科書体" panose="02020600000000000000" pitchFamily="18" charset="-128"/>
              </a:rPr>
              <a:t>③</a:t>
            </a:r>
            <a:r>
              <a:rPr lang="zh-CN" altLang="en-US" sz="8000" b="1" i="0" dirty="0">
                <a:solidFill>
                  <a:srgbClr val="191919"/>
                </a:solidFill>
                <a:effectLst/>
                <a:latin typeface="HGP教科書体" panose="02020600000000000000" pitchFamily="18" charset="-128"/>
                <a:ea typeface="HGP教科書体" panose="02020600000000000000" pitchFamily="18" charset="-128"/>
              </a:rPr>
              <a:t>子曰、</a:t>
            </a:r>
            <a:endParaRPr lang="en-US" altLang="zh-CN" sz="8000" b="1" i="0" dirty="0">
              <a:solidFill>
                <a:srgbClr val="191919"/>
              </a:solidFill>
              <a:effectLst/>
              <a:latin typeface="HGP教科書体" panose="02020600000000000000" pitchFamily="18" charset="-128"/>
              <a:ea typeface="HGP教科書体" panose="02020600000000000000" pitchFamily="18" charset="-128"/>
            </a:endParaRPr>
          </a:p>
          <a:p>
            <a:pPr marL="0" indent="0">
              <a:lnSpc>
                <a:spcPct val="110000"/>
              </a:lnSpc>
              <a:buNone/>
            </a:pPr>
            <a:r>
              <a:rPr lang="ja-JP" altLang="en-US" sz="8000" b="1" i="0" dirty="0">
                <a:solidFill>
                  <a:srgbClr val="191919"/>
                </a:solidFill>
                <a:effectLst/>
                <a:latin typeface="HGP教科書体" panose="02020600000000000000" pitchFamily="18" charset="-128"/>
                <a:ea typeface="HGP教科書体" panose="02020600000000000000" pitchFamily="18" charset="-128"/>
              </a:rPr>
              <a:t>剛毅木訥</a:t>
            </a:r>
            <a:r>
              <a:rPr lang="zh-CN" altLang="en-US" sz="8000" b="1" i="0" dirty="0">
                <a:solidFill>
                  <a:srgbClr val="191919"/>
                </a:solidFill>
                <a:effectLst/>
                <a:latin typeface="HGP教科書体" panose="02020600000000000000" pitchFamily="18" charset="-128"/>
                <a:ea typeface="HGP教科書体" panose="02020600000000000000" pitchFamily="18" charset="-128"/>
              </a:rPr>
              <a:t>、</a:t>
            </a:r>
            <a:endParaRPr lang="en-US" altLang="zh-CN" sz="8000" b="1" i="0" dirty="0">
              <a:solidFill>
                <a:srgbClr val="191919"/>
              </a:solidFill>
              <a:effectLst/>
              <a:latin typeface="HGP教科書体" panose="02020600000000000000" pitchFamily="18" charset="-128"/>
              <a:ea typeface="HGP教科書体" panose="02020600000000000000" pitchFamily="18" charset="-128"/>
            </a:endParaRPr>
          </a:p>
          <a:p>
            <a:pPr marL="0" indent="0">
              <a:lnSpc>
                <a:spcPct val="110000"/>
              </a:lnSpc>
              <a:buNone/>
            </a:pPr>
            <a:r>
              <a:rPr lang="ja-JP" altLang="en-US" sz="8000" b="1" i="0" dirty="0">
                <a:solidFill>
                  <a:srgbClr val="191919"/>
                </a:solidFill>
                <a:effectLst/>
                <a:latin typeface="HGP教科書体" panose="02020600000000000000" pitchFamily="18" charset="-128"/>
                <a:ea typeface="HGP教科書体" panose="02020600000000000000" pitchFamily="18" charset="-128"/>
              </a:rPr>
              <a:t>近</a:t>
            </a:r>
            <a:r>
              <a:rPr lang="zh-CN" altLang="en-US" sz="8000" b="1" i="0" dirty="0">
                <a:solidFill>
                  <a:srgbClr val="191919"/>
                </a:solidFill>
                <a:effectLst/>
                <a:latin typeface="HGP教科書体" panose="02020600000000000000" pitchFamily="18" charset="-128"/>
                <a:ea typeface="HGP教科書体" panose="02020600000000000000" pitchFamily="18" charset="-128"/>
              </a:rPr>
              <a:t>仁</a:t>
            </a:r>
          </a:p>
          <a:p>
            <a:endParaRPr kumimoji="1" lang="ja-JP" altLang="en-US" dirty="0"/>
          </a:p>
        </p:txBody>
      </p:sp>
    </p:spTree>
    <p:extLst>
      <p:ext uri="{BB962C8B-B14F-4D97-AF65-F5344CB8AC3E}">
        <p14:creationId xmlns:p14="http://schemas.microsoft.com/office/powerpoint/2010/main" val="27807992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縦書きテキスト プレースホルダー 2">
            <a:extLst>
              <a:ext uri="{FF2B5EF4-FFF2-40B4-BE49-F238E27FC236}">
                <a16:creationId xmlns:a16="http://schemas.microsoft.com/office/drawing/2014/main" id="{7605907C-F453-4F29-A843-F403802FA828}"/>
              </a:ext>
            </a:extLst>
          </p:cNvPr>
          <p:cNvSpPr>
            <a:spLocks noGrp="1"/>
          </p:cNvSpPr>
          <p:nvPr>
            <p:ph type="body" orient="vert" idx="1"/>
          </p:nvPr>
        </p:nvSpPr>
        <p:spPr>
          <a:xfrm>
            <a:off x="600075" y="365124"/>
            <a:ext cx="10658475" cy="6035675"/>
          </a:xfrm>
        </p:spPr>
        <p:txBody>
          <a:bodyPr>
            <a:normAutofit/>
          </a:bodyPr>
          <a:lstStyle/>
          <a:p>
            <a:pPr marL="0" indent="0" algn="l">
              <a:buNone/>
            </a:pPr>
            <a:r>
              <a:rPr lang="ja-JP" altLang="en-US" sz="3200" b="1" i="0" dirty="0">
                <a:solidFill>
                  <a:srgbClr val="191919"/>
                </a:solidFill>
                <a:effectLst/>
                <a:latin typeface="Lato"/>
              </a:rPr>
              <a:t>書き下し文</a:t>
            </a:r>
          </a:p>
          <a:p>
            <a:pPr marL="0" indent="0" algn="l">
              <a:buNone/>
            </a:pPr>
            <a:r>
              <a:rPr lang="ja-JP" altLang="en-US" sz="3200" dirty="0">
                <a:solidFill>
                  <a:srgbClr val="191919"/>
                </a:solidFill>
                <a:latin typeface="Lato"/>
              </a:rPr>
              <a:t>③</a:t>
            </a:r>
            <a:r>
              <a:rPr lang="ja-JP" altLang="en-US" sz="3200" b="0" i="0" dirty="0">
                <a:solidFill>
                  <a:srgbClr val="191919"/>
                </a:solidFill>
                <a:effectLst/>
                <a:latin typeface="Lato"/>
              </a:rPr>
              <a:t>子曰く、剛毅木訥は陣に</a:t>
            </a:r>
            <a:r>
              <a:rPr lang="ja-JP" altLang="en-US" sz="3200" b="0" i="0" dirty="0" err="1">
                <a:solidFill>
                  <a:srgbClr val="191919"/>
                </a:solidFill>
                <a:effectLst/>
                <a:latin typeface="Lato"/>
              </a:rPr>
              <a:t>近し</a:t>
            </a:r>
            <a:r>
              <a:rPr lang="ja-JP" altLang="en-US" sz="3200" b="0" i="0" dirty="0">
                <a:solidFill>
                  <a:srgbClr val="191919"/>
                </a:solidFill>
                <a:effectLst/>
                <a:latin typeface="Lato"/>
              </a:rPr>
              <a:t>。</a:t>
            </a:r>
          </a:p>
          <a:p>
            <a:pPr marL="0" indent="0" algn="l">
              <a:buNone/>
            </a:pPr>
            <a:endParaRPr lang="en-US" altLang="ja-JP" sz="3200" b="1" i="0" dirty="0">
              <a:solidFill>
                <a:srgbClr val="191919"/>
              </a:solidFill>
              <a:effectLst/>
              <a:latin typeface="Lato"/>
            </a:endParaRPr>
          </a:p>
          <a:p>
            <a:pPr marL="0" indent="0" algn="l">
              <a:buNone/>
            </a:pPr>
            <a:r>
              <a:rPr lang="ja-JP" altLang="en-US" sz="3200" b="1" i="0" dirty="0">
                <a:solidFill>
                  <a:srgbClr val="191919"/>
                </a:solidFill>
                <a:effectLst/>
                <a:latin typeface="Lato"/>
              </a:rPr>
              <a:t>通訳</a:t>
            </a:r>
          </a:p>
          <a:p>
            <a:pPr marL="0" indent="0" algn="l">
              <a:buNone/>
            </a:pPr>
            <a:r>
              <a:rPr lang="ja-JP" altLang="en-US" sz="3200" b="0" i="0" dirty="0">
                <a:solidFill>
                  <a:srgbClr val="191919"/>
                </a:solidFill>
                <a:effectLst/>
                <a:latin typeface="Lato"/>
              </a:rPr>
              <a:t>孔子先生は言った。</a:t>
            </a:r>
            <a:br>
              <a:rPr lang="ja-JP" altLang="en-US" sz="3200" b="0" i="0" dirty="0">
                <a:solidFill>
                  <a:srgbClr val="191919"/>
                </a:solidFill>
                <a:effectLst/>
                <a:latin typeface="Lato"/>
              </a:rPr>
            </a:br>
            <a:r>
              <a:rPr lang="ja-JP" altLang="en-US" sz="3200" b="0" i="0" dirty="0">
                <a:solidFill>
                  <a:srgbClr val="191919"/>
                </a:solidFill>
                <a:effectLst/>
                <a:latin typeface="Lato"/>
              </a:rPr>
              <a:t>話が上手でなくても、自分の考えをしっかり持っている人は、学んでいくと仁徳（誠実、思いやりなど人としての心）をつみやすいものだ。</a:t>
            </a:r>
            <a:endParaRPr kumimoji="1" lang="ja-JP" altLang="en-US" dirty="0"/>
          </a:p>
        </p:txBody>
      </p:sp>
    </p:spTree>
    <p:extLst>
      <p:ext uri="{BB962C8B-B14F-4D97-AF65-F5344CB8AC3E}">
        <p14:creationId xmlns:p14="http://schemas.microsoft.com/office/powerpoint/2010/main" val="32975197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縦書きテキスト プレースホルダー 2">
            <a:extLst>
              <a:ext uri="{FF2B5EF4-FFF2-40B4-BE49-F238E27FC236}">
                <a16:creationId xmlns:a16="http://schemas.microsoft.com/office/drawing/2014/main" id="{EE358735-62A9-4ED8-8149-A75C28DD7B1E}"/>
              </a:ext>
            </a:extLst>
          </p:cNvPr>
          <p:cNvSpPr>
            <a:spLocks noGrp="1"/>
          </p:cNvSpPr>
          <p:nvPr>
            <p:ph type="body" orient="vert" idx="1"/>
          </p:nvPr>
        </p:nvSpPr>
        <p:spPr>
          <a:xfrm>
            <a:off x="1517469" y="450850"/>
            <a:ext cx="10058400" cy="6407150"/>
          </a:xfrm>
        </p:spPr>
        <p:txBody>
          <a:bodyPr/>
          <a:lstStyle/>
          <a:p>
            <a:pPr marL="0" indent="0">
              <a:lnSpc>
                <a:spcPct val="100000"/>
              </a:lnSpc>
              <a:buNone/>
            </a:pPr>
            <a:r>
              <a:rPr lang="ja-JP" altLang="en-US" sz="7200" b="1" i="0" dirty="0">
                <a:solidFill>
                  <a:srgbClr val="191919"/>
                </a:solidFill>
                <a:effectLst/>
                <a:latin typeface="HGP教科書体" panose="02020600000000000000" pitchFamily="18" charset="-128"/>
                <a:ea typeface="HGP教科書体" panose="02020600000000000000" pitchFamily="18" charset="-128"/>
              </a:rPr>
              <a:t>④</a:t>
            </a:r>
            <a:r>
              <a:rPr lang="zh-TW" altLang="en-US" sz="7200" b="1" i="0" dirty="0">
                <a:solidFill>
                  <a:srgbClr val="191919"/>
                </a:solidFill>
                <a:effectLst/>
                <a:latin typeface="HGP教科書体" panose="02020600000000000000" pitchFamily="18" charset="-128"/>
                <a:ea typeface="HGP教科書体" panose="02020600000000000000" pitchFamily="18" charset="-128"/>
              </a:rPr>
              <a:t>子曰</a:t>
            </a:r>
            <a:r>
              <a:rPr lang="ja-JP" altLang="en-US" sz="7200" b="1" i="0" dirty="0">
                <a:solidFill>
                  <a:srgbClr val="191919"/>
                </a:solidFill>
                <a:effectLst/>
                <a:latin typeface="HGP教科書体" panose="02020600000000000000" pitchFamily="18" charset="-128"/>
                <a:ea typeface="HGP教科書体" panose="02020600000000000000" pitchFamily="18" charset="-128"/>
              </a:rPr>
              <a:t>、</a:t>
            </a:r>
            <a:endParaRPr lang="en-US" altLang="ja-JP" sz="7200" b="1" i="0" dirty="0">
              <a:solidFill>
                <a:srgbClr val="191919"/>
              </a:solidFill>
              <a:effectLst/>
              <a:latin typeface="HGP教科書体" panose="02020600000000000000" pitchFamily="18" charset="-128"/>
              <a:ea typeface="HGP教科書体" panose="02020600000000000000" pitchFamily="18" charset="-128"/>
            </a:endParaRPr>
          </a:p>
          <a:p>
            <a:pPr marL="0" indent="0" algn="l">
              <a:lnSpc>
                <a:spcPct val="100000"/>
              </a:lnSpc>
              <a:buNone/>
            </a:pPr>
            <a:r>
              <a:rPr lang="ja-JP" altLang="en-US" sz="7200" b="1" i="0" dirty="0">
                <a:solidFill>
                  <a:srgbClr val="191919"/>
                </a:solidFill>
                <a:effectLst/>
                <a:latin typeface="HGP教科書体" panose="02020600000000000000" pitchFamily="18" charset="-128"/>
                <a:ea typeface="HGP教科書体" panose="02020600000000000000" pitchFamily="18" charset="-128"/>
              </a:rPr>
              <a:t>不患人之不己知、患己不知也</a:t>
            </a:r>
          </a:p>
          <a:p>
            <a:endParaRPr kumimoji="1" lang="ja-JP" altLang="en-US" dirty="0"/>
          </a:p>
        </p:txBody>
      </p:sp>
    </p:spTree>
    <p:extLst>
      <p:ext uri="{BB962C8B-B14F-4D97-AF65-F5344CB8AC3E}">
        <p14:creationId xmlns:p14="http://schemas.microsoft.com/office/powerpoint/2010/main" val="31018600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縦書きテキスト プレースホルダー 2">
            <a:extLst>
              <a:ext uri="{FF2B5EF4-FFF2-40B4-BE49-F238E27FC236}">
                <a16:creationId xmlns:a16="http://schemas.microsoft.com/office/drawing/2014/main" id="{7605907C-F453-4F29-A843-F403802FA828}"/>
              </a:ext>
            </a:extLst>
          </p:cNvPr>
          <p:cNvSpPr>
            <a:spLocks noGrp="1"/>
          </p:cNvSpPr>
          <p:nvPr>
            <p:ph type="body" orient="vert" idx="1"/>
          </p:nvPr>
        </p:nvSpPr>
        <p:spPr>
          <a:xfrm>
            <a:off x="600075" y="365124"/>
            <a:ext cx="10658475" cy="6035675"/>
          </a:xfrm>
        </p:spPr>
        <p:txBody>
          <a:bodyPr>
            <a:normAutofit/>
          </a:bodyPr>
          <a:lstStyle/>
          <a:p>
            <a:pPr marL="0" indent="0" algn="l">
              <a:buNone/>
            </a:pPr>
            <a:r>
              <a:rPr lang="ja-JP" altLang="en-US" sz="3200" b="1" i="0" dirty="0">
                <a:solidFill>
                  <a:srgbClr val="191919"/>
                </a:solidFill>
                <a:effectLst/>
                <a:latin typeface="Lato"/>
              </a:rPr>
              <a:t>書き下し文</a:t>
            </a:r>
          </a:p>
          <a:p>
            <a:pPr marL="0" indent="0" algn="l">
              <a:buNone/>
            </a:pPr>
            <a:r>
              <a:rPr lang="ja-JP" altLang="en-US" sz="3200" dirty="0">
                <a:solidFill>
                  <a:srgbClr val="191919"/>
                </a:solidFill>
                <a:latin typeface="Lato"/>
              </a:rPr>
              <a:t>④</a:t>
            </a:r>
            <a:r>
              <a:rPr lang="ja-JP" altLang="en-US" sz="3200" b="0" i="0" dirty="0">
                <a:solidFill>
                  <a:srgbClr val="191919"/>
                </a:solidFill>
                <a:effectLst/>
                <a:latin typeface="Lato"/>
              </a:rPr>
              <a:t>子曰く、人の己を知らざるを患</a:t>
            </a:r>
            <a:r>
              <a:rPr lang="en-US" altLang="ja-JP" sz="3200" b="0" i="0" dirty="0">
                <a:solidFill>
                  <a:srgbClr val="191919"/>
                </a:solidFill>
                <a:effectLst/>
                <a:latin typeface="Lato"/>
              </a:rPr>
              <a:t>(</a:t>
            </a:r>
            <a:r>
              <a:rPr lang="ja-JP" altLang="en-US" sz="3200" b="0" i="0" dirty="0">
                <a:solidFill>
                  <a:srgbClr val="191919"/>
                </a:solidFill>
                <a:effectLst/>
                <a:latin typeface="Lato"/>
              </a:rPr>
              <a:t>うれ</a:t>
            </a:r>
            <a:r>
              <a:rPr lang="en-US" altLang="ja-JP" sz="3200" b="0" i="0" dirty="0">
                <a:solidFill>
                  <a:srgbClr val="191919"/>
                </a:solidFill>
                <a:effectLst/>
                <a:latin typeface="Lato"/>
              </a:rPr>
              <a:t>)</a:t>
            </a:r>
            <a:r>
              <a:rPr lang="ja-JP" altLang="en-US" sz="3200" b="0" i="0" dirty="0">
                <a:solidFill>
                  <a:srgbClr val="191919"/>
                </a:solidFill>
                <a:effectLst/>
                <a:latin typeface="Lato"/>
              </a:rPr>
              <a:t>えず、</a:t>
            </a:r>
            <a:br>
              <a:rPr lang="ja-JP" altLang="en-US" sz="3200" b="0" i="0" dirty="0">
                <a:solidFill>
                  <a:srgbClr val="191919"/>
                </a:solidFill>
                <a:effectLst/>
                <a:latin typeface="Lato"/>
              </a:rPr>
            </a:br>
            <a:r>
              <a:rPr lang="ja-JP" altLang="en-US" sz="3200" b="0" i="0" dirty="0">
                <a:solidFill>
                  <a:srgbClr val="191919"/>
                </a:solidFill>
                <a:effectLst/>
                <a:latin typeface="Lato"/>
              </a:rPr>
              <a:t>己の知らざるを患うるなり。</a:t>
            </a:r>
          </a:p>
          <a:p>
            <a:pPr marL="0" indent="0" algn="l">
              <a:buNone/>
            </a:pPr>
            <a:endParaRPr lang="en-US" altLang="ja-JP" sz="3200" b="1" i="0" dirty="0">
              <a:solidFill>
                <a:srgbClr val="191919"/>
              </a:solidFill>
              <a:effectLst/>
              <a:latin typeface="Lato"/>
            </a:endParaRPr>
          </a:p>
          <a:p>
            <a:pPr marL="0" indent="0" algn="l">
              <a:buNone/>
            </a:pPr>
            <a:r>
              <a:rPr lang="ja-JP" altLang="en-US" sz="3200" b="1" i="0" dirty="0">
                <a:solidFill>
                  <a:srgbClr val="191919"/>
                </a:solidFill>
                <a:effectLst/>
                <a:latin typeface="Lato"/>
              </a:rPr>
              <a:t>通訳</a:t>
            </a:r>
          </a:p>
          <a:p>
            <a:pPr marL="0" indent="0" algn="l">
              <a:buNone/>
            </a:pPr>
            <a:r>
              <a:rPr lang="ja-JP" altLang="en-US" sz="3200" b="0" i="0" dirty="0">
                <a:solidFill>
                  <a:srgbClr val="191919"/>
                </a:solidFill>
                <a:effectLst/>
                <a:latin typeface="Lato"/>
              </a:rPr>
              <a:t>孔子先生は言った。</a:t>
            </a:r>
            <a:br>
              <a:rPr lang="ja-JP" altLang="en-US" sz="3200" b="0" i="0" dirty="0">
                <a:solidFill>
                  <a:srgbClr val="191919"/>
                </a:solidFill>
                <a:effectLst/>
                <a:latin typeface="Lato"/>
              </a:rPr>
            </a:br>
            <a:r>
              <a:rPr lang="ja-JP" altLang="en-US" sz="3200" b="0" i="0" dirty="0">
                <a:solidFill>
                  <a:srgbClr val="191919"/>
                </a:solidFill>
                <a:effectLst/>
                <a:latin typeface="Lato"/>
              </a:rPr>
              <a:t>他人が自分を分かってくれないことよりも、自分が他者の価値を認めようとしないことの方を心配しなさい</a:t>
            </a:r>
            <a:r>
              <a:rPr lang="ja-JP" altLang="en-US" b="0" i="0" dirty="0">
                <a:solidFill>
                  <a:srgbClr val="191919"/>
                </a:solidFill>
                <a:effectLst/>
                <a:latin typeface="Lato"/>
              </a:rPr>
              <a:t>。</a:t>
            </a:r>
          </a:p>
          <a:p>
            <a:endParaRPr kumimoji="1" lang="ja-JP" altLang="en-US" dirty="0"/>
          </a:p>
        </p:txBody>
      </p:sp>
    </p:spTree>
    <p:extLst>
      <p:ext uri="{BB962C8B-B14F-4D97-AF65-F5344CB8AC3E}">
        <p14:creationId xmlns:p14="http://schemas.microsoft.com/office/powerpoint/2010/main" val="188741563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378</TotalTime>
  <Words>1637</Words>
  <Application>Microsoft Office PowerPoint</Application>
  <PresentationFormat>ワイド画面</PresentationFormat>
  <Paragraphs>165</Paragraphs>
  <Slides>38</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38</vt:i4>
      </vt:variant>
    </vt:vector>
  </HeadingPairs>
  <TitlesOfParts>
    <vt:vector size="46" baseType="lpstr">
      <vt:lpstr>HGP教科書体</vt:lpstr>
      <vt:lpstr>HGS教科書体</vt:lpstr>
      <vt:lpstr>Lato</vt:lpstr>
      <vt:lpstr>ヒラギノ角ゴ Pro W3</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大澤 誠一</dc:creator>
  <cp:lastModifiedBy>大澤 誠一</cp:lastModifiedBy>
  <cp:revision>35</cp:revision>
  <cp:lastPrinted>2021-05-19T00:46:59Z</cp:lastPrinted>
  <dcterms:created xsi:type="dcterms:W3CDTF">2021-05-15T00:28:41Z</dcterms:created>
  <dcterms:modified xsi:type="dcterms:W3CDTF">2021-07-16T12:26:29Z</dcterms:modified>
</cp:coreProperties>
</file>